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6" r:id="rId8"/>
    <p:sldId id="261" r:id="rId9"/>
    <p:sldId id="270" r:id="rId10"/>
    <p:sldId id="262" r:id="rId11"/>
    <p:sldId id="263" r:id="rId12"/>
    <p:sldId id="268" r:id="rId13"/>
    <p:sldId id="265" r:id="rId14"/>
    <p:sldId id="269" r:id="rId15"/>
    <p:sldId id="264" r:id="rId1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 varScale="1">
        <p:scale>
          <a:sx n="81" d="100"/>
          <a:sy n="81" d="100"/>
        </p:scale>
        <p:origin x="138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DE5E9-B02D-4E4C-A625-9FE485FA0D9A}" type="doc">
      <dgm:prSet loTypeId="urn:microsoft.com/office/officeart/2005/8/layout/vList2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zh-TW" altLang="en-US"/>
        </a:p>
      </dgm:t>
    </dgm:pt>
    <dgm:pt modelId="{C9FC00AA-C34B-4A15-BDA6-29DCA149EB5C}">
      <dgm:prSet custT="1"/>
      <dgm:spPr/>
      <dgm:t>
        <a:bodyPr/>
        <a:lstStyle/>
        <a:p>
          <a:pPr rtl="0"/>
          <a:r>
            <a:rPr lang="zh-TW" altLang="en-US" sz="3200" dirty="0" smtClean="0">
              <a:latin typeface="標楷體" pitchFamily="65" charset="-120"/>
              <a:ea typeface="標楷體" pitchFamily="65" charset="-120"/>
            </a:rPr>
            <a:t>* 志工評鑑目的與重要性。</a:t>
          </a:r>
          <a:endParaRPr lang="zh-TW" altLang="en-US" sz="3200" dirty="0">
            <a:latin typeface="標楷體" pitchFamily="65" charset="-120"/>
            <a:ea typeface="標楷體" pitchFamily="65" charset="-120"/>
          </a:endParaRPr>
        </a:p>
      </dgm:t>
    </dgm:pt>
    <dgm:pt modelId="{E8D7B58D-0855-420C-8D9A-9072B1FAB48B}" type="parTrans" cxnId="{FD8E85DC-2BB7-435A-82BD-9D058C5835D9}">
      <dgm:prSet/>
      <dgm:spPr/>
      <dgm:t>
        <a:bodyPr/>
        <a:lstStyle/>
        <a:p>
          <a:endParaRPr lang="zh-TW" altLang="en-US"/>
        </a:p>
      </dgm:t>
    </dgm:pt>
    <dgm:pt modelId="{3DDDF4DA-D69F-491F-BCEE-21D24A8E6887}" type="sibTrans" cxnId="{FD8E85DC-2BB7-435A-82BD-9D058C5835D9}">
      <dgm:prSet/>
      <dgm:spPr/>
      <dgm:t>
        <a:bodyPr/>
        <a:lstStyle/>
        <a:p>
          <a:endParaRPr lang="zh-TW" altLang="en-US"/>
        </a:p>
      </dgm:t>
    </dgm:pt>
    <dgm:pt modelId="{7C2754B6-F0DA-4DBD-845A-62B979EF6A4F}">
      <dgm:prSet custT="1"/>
      <dgm:spPr/>
      <dgm:t>
        <a:bodyPr/>
        <a:lstStyle/>
        <a:p>
          <a:pPr rtl="0"/>
          <a:r>
            <a:rPr lang="zh-TW" altLang="en-US" sz="3200" dirty="0" smtClean="0">
              <a:latin typeface="標楷體" pitchFamily="65" charset="-120"/>
              <a:ea typeface="標楷體" pitchFamily="65" charset="-120"/>
            </a:rPr>
            <a:t>* </a:t>
          </a:r>
          <a:r>
            <a:rPr lang="zh-TW" sz="3200" dirty="0" smtClean="0">
              <a:latin typeface="標楷體" pitchFamily="65" charset="-120"/>
              <a:ea typeface="標楷體" pitchFamily="65" charset="-120"/>
            </a:rPr>
            <a:t>志工評鑑指標</a:t>
          </a:r>
          <a:r>
            <a:rPr lang="en-US" sz="3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3200" dirty="0" smtClean="0">
              <a:latin typeface="標楷體" pitchFamily="65" charset="-120"/>
              <a:ea typeface="標楷體" pitchFamily="65" charset="-120"/>
            </a:rPr>
            <a:t>績效管理之運用。</a:t>
          </a:r>
          <a:endParaRPr lang="zh-TW" sz="3200" dirty="0">
            <a:latin typeface="標楷體" pitchFamily="65" charset="-120"/>
            <a:ea typeface="標楷體" pitchFamily="65" charset="-120"/>
          </a:endParaRPr>
        </a:p>
      </dgm:t>
    </dgm:pt>
    <dgm:pt modelId="{DE346219-7141-4B63-ADC7-A72E96327B44}" type="parTrans" cxnId="{4B289272-306B-483C-AE5B-BDB08FC8564D}">
      <dgm:prSet/>
      <dgm:spPr/>
      <dgm:t>
        <a:bodyPr/>
        <a:lstStyle/>
        <a:p>
          <a:endParaRPr lang="zh-TW" altLang="en-US"/>
        </a:p>
      </dgm:t>
    </dgm:pt>
    <dgm:pt modelId="{8BAC4EED-FEF7-4094-AF93-21A590B9AA9A}" type="sibTrans" cxnId="{4B289272-306B-483C-AE5B-BDB08FC8564D}">
      <dgm:prSet/>
      <dgm:spPr/>
      <dgm:t>
        <a:bodyPr/>
        <a:lstStyle/>
        <a:p>
          <a:endParaRPr lang="zh-TW" altLang="en-US"/>
        </a:p>
      </dgm:t>
    </dgm:pt>
    <dgm:pt modelId="{76DD9BAE-3A87-4EF4-883F-290F88A8E4D4}">
      <dgm:prSet custT="1"/>
      <dgm:spPr/>
      <dgm:t>
        <a:bodyPr/>
        <a:lstStyle/>
        <a:p>
          <a:pPr rtl="0"/>
          <a:r>
            <a:rPr lang="zh-TW" altLang="en-US" sz="3200" dirty="0" smtClean="0">
              <a:latin typeface="標楷體" pitchFamily="65" charset="-120"/>
              <a:ea typeface="標楷體" pitchFamily="65" charset="-120"/>
            </a:rPr>
            <a:t>* 志工表現不佳的常見原因。</a:t>
          </a:r>
          <a:endParaRPr lang="zh-TW" altLang="en-US" sz="3200" dirty="0">
            <a:latin typeface="標楷體" pitchFamily="65" charset="-120"/>
            <a:ea typeface="標楷體" pitchFamily="65" charset="-120"/>
          </a:endParaRPr>
        </a:p>
      </dgm:t>
    </dgm:pt>
    <dgm:pt modelId="{38968061-1B75-4481-BE3A-9A9A9EA9DC4A}" type="parTrans" cxnId="{6CA99259-E172-4D09-BD1A-5A124923D002}">
      <dgm:prSet/>
      <dgm:spPr/>
      <dgm:t>
        <a:bodyPr/>
        <a:lstStyle/>
        <a:p>
          <a:endParaRPr lang="zh-TW" altLang="en-US"/>
        </a:p>
      </dgm:t>
    </dgm:pt>
    <dgm:pt modelId="{8247D513-6A02-4A94-8C60-10C325393958}" type="sibTrans" cxnId="{6CA99259-E172-4D09-BD1A-5A124923D002}">
      <dgm:prSet/>
      <dgm:spPr/>
      <dgm:t>
        <a:bodyPr/>
        <a:lstStyle/>
        <a:p>
          <a:endParaRPr lang="zh-TW" altLang="en-US"/>
        </a:p>
      </dgm:t>
    </dgm:pt>
    <dgm:pt modelId="{391852B6-8745-4281-95DC-D81EBE772BE4}">
      <dgm:prSet custT="1"/>
      <dgm:spPr/>
      <dgm:t>
        <a:bodyPr/>
        <a:lstStyle/>
        <a:p>
          <a:pPr rtl="0"/>
          <a:r>
            <a:rPr lang="zh-TW" altLang="en-US" sz="3200" dirty="0" smtClean="0">
              <a:latin typeface="標楷體" pitchFamily="65" charset="-120"/>
              <a:ea typeface="標楷體" pitchFamily="65" charset="-120"/>
            </a:rPr>
            <a:t>* 相關解除職務以外的方法。</a:t>
          </a:r>
          <a:endParaRPr lang="zh-TW" altLang="en-US" sz="3200" dirty="0">
            <a:latin typeface="標楷體" pitchFamily="65" charset="-120"/>
            <a:ea typeface="標楷體" pitchFamily="65" charset="-120"/>
          </a:endParaRPr>
        </a:p>
      </dgm:t>
    </dgm:pt>
    <dgm:pt modelId="{8571B6B3-4F89-4811-86D1-845F6263306F}" type="parTrans" cxnId="{40B09172-22A6-4538-B3FC-0B7BAE119E65}">
      <dgm:prSet/>
      <dgm:spPr/>
      <dgm:t>
        <a:bodyPr/>
        <a:lstStyle/>
        <a:p>
          <a:endParaRPr lang="zh-TW" altLang="en-US"/>
        </a:p>
      </dgm:t>
    </dgm:pt>
    <dgm:pt modelId="{3A165D27-87C0-4FE1-AB97-11FCF61330FE}" type="sibTrans" cxnId="{40B09172-22A6-4538-B3FC-0B7BAE119E65}">
      <dgm:prSet/>
      <dgm:spPr/>
      <dgm:t>
        <a:bodyPr/>
        <a:lstStyle/>
        <a:p>
          <a:endParaRPr lang="zh-TW" altLang="en-US"/>
        </a:p>
      </dgm:t>
    </dgm:pt>
    <dgm:pt modelId="{C7C78F34-5EE3-4D51-9E84-DAA0E662753B}">
      <dgm:prSet custT="1"/>
      <dgm:spPr/>
      <dgm:t>
        <a:bodyPr/>
        <a:lstStyle/>
        <a:p>
          <a:pPr rtl="0"/>
          <a:r>
            <a:rPr lang="zh-TW" altLang="en-US" sz="3200" dirty="0" smtClean="0">
              <a:latin typeface="標楷體" pitchFamily="65" charset="-120"/>
              <a:ea typeface="標楷體" pitchFamily="65" charset="-120"/>
            </a:rPr>
            <a:t>* 解聘志工與離職面談。</a:t>
          </a:r>
          <a:endParaRPr lang="zh-TW" altLang="en-US" sz="3200" dirty="0">
            <a:latin typeface="標楷體" pitchFamily="65" charset="-120"/>
            <a:ea typeface="標楷體" pitchFamily="65" charset="-120"/>
          </a:endParaRPr>
        </a:p>
      </dgm:t>
    </dgm:pt>
    <dgm:pt modelId="{B3F0F9EF-8A56-4366-8981-16D07435ADDE}" type="parTrans" cxnId="{6DA754CF-EABE-425F-9F8B-B4BA7B212C7A}">
      <dgm:prSet/>
      <dgm:spPr/>
      <dgm:t>
        <a:bodyPr/>
        <a:lstStyle/>
        <a:p>
          <a:endParaRPr lang="zh-TW" altLang="en-US"/>
        </a:p>
      </dgm:t>
    </dgm:pt>
    <dgm:pt modelId="{DD75C6C7-6987-4485-923D-5B6090059689}" type="sibTrans" cxnId="{6DA754CF-EABE-425F-9F8B-B4BA7B212C7A}">
      <dgm:prSet/>
      <dgm:spPr/>
      <dgm:t>
        <a:bodyPr/>
        <a:lstStyle/>
        <a:p>
          <a:endParaRPr lang="zh-TW" altLang="en-US"/>
        </a:p>
      </dgm:t>
    </dgm:pt>
    <dgm:pt modelId="{7ABA1A24-6140-4E0A-8DC5-616DF5E098A2}" type="pres">
      <dgm:prSet presAssocID="{D2EDE5E9-B02D-4E4C-A625-9FE485FA0D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6486DAD-DA75-411A-B75D-B78AC5461D8E}" type="pres">
      <dgm:prSet presAssocID="{C9FC00AA-C34B-4A15-BDA6-29DCA149EB5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0ECD85F-21F6-41CB-9F06-CDA4CA05F3D7}" type="pres">
      <dgm:prSet presAssocID="{3DDDF4DA-D69F-491F-BCEE-21D24A8E6887}" presName="spacer" presStyleCnt="0"/>
      <dgm:spPr/>
    </dgm:pt>
    <dgm:pt modelId="{ACBD03BE-6B34-4A51-987F-29F3CB657122}" type="pres">
      <dgm:prSet presAssocID="{7C2754B6-F0DA-4DBD-845A-62B979EF6A4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CCF4F9-BE00-4E4B-9220-DB78A45EFC59}" type="pres">
      <dgm:prSet presAssocID="{8BAC4EED-FEF7-4094-AF93-21A590B9AA9A}" presName="spacer" presStyleCnt="0"/>
      <dgm:spPr/>
    </dgm:pt>
    <dgm:pt modelId="{2D93E8C7-84FB-40C3-B41C-59A7DB3277E6}" type="pres">
      <dgm:prSet presAssocID="{76DD9BAE-3A87-4EF4-883F-290F88A8E4D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629E2A-6FF9-4564-BE35-30CD51E5EE7D}" type="pres">
      <dgm:prSet presAssocID="{8247D513-6A02-4A94-8C60-10C325393958}" presName="spacer" presStyleCnt="0"/>
      <dgm:spPr/>
    </dgm:pt>
    <dgm:pt modelId="{1814D4CF-C926-4057-AFEB-29A83D8A27BD}" type="pres">
      <dgm:prSet presAssocID="{391852B6-8745-4281-95DC-D81EBE772B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87E87D-7CFD-4D9B-8243-46A64FD99B26}" type="pres">
      <dgm:prSet presAssocID="{3A165D27-87C0-4FE1-AB97-11FCF61330FE}" presName="spacer" presStyleCnt="0"/>
      <dgm:spPr/>
    </dgm:pt>
    <dgm:pt modelId="{AA04BC8B-808E-490D-A7C0-ECFF7B84EFCC}" type="pres">
      <dgm:prSet presAssocID="{C7C78F34-5EE3-4D51-9E84-DAA0E662753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06D6FCC-8F31-4D87-A381-66838FF82811}" type="presOf" srcId="{D2EDE5E9-B02D-4E4C-A625-9FE485FA0D9A}" destId="{7ABA1A24-6140-4E0A-8DC5-616DF5E098A2}" srcOrd="0" destOrd="0" presId="urn:microsoft.com/office/officeart/2005/8/layout/vList2"/>
    <dgm:cxn modelId="{FD8E85DC-2BB7-435A-82BD-9D058C5835D9}" srcId="{D2EDE5E9-B02D-4E4C-A625-9FE485FA0D9A}" destId="{C9FC00AA-C34B-4A15-BDA6-29DCA149EB5C}" srcOrd="0" destOrd="0" parTransId="{E8D7B58D-0855-420C-8D9A-9072B1FAB48B}" sibTransId="{3DDDF4DA-D69F-491F-BCEE-21D24A8E6887}"/>
    <dgm:cxn modelId="{6DA754CF-EABE-425F-9F8B-B4BA7B212C7A}" srcId="{D2EDE5E9-B02D-4E4C-A625-9FE485FA0D9A}" destId="{C7C78F34-5EE3-4D51-9E84-DAA0E662753B}" srcOrd="4" destOrd="0" parTransId="{B3F0F9EF-8A56-4366-8981-16D07435ADDE}" sibTransId="{DD75C6C7-6987-4485-923D-5B6090059689}"/>
    <dgm:cxn modelId="{3A6898BB-B16A-4F3F-97FE-C8723114FE25}" type="presOf" srcId="{7C2754B6-F0DA-4DBD-845A-62B979EF6A4F}" destId="{ACBD03BE-6B34-4A51-987F-29F3CB657122}" srcOrd="0" destOrd="0" presId="urn:microsoft.com/office/officeart/2005/8/layout/vList2"/>
    <dgm:cxn modelId="{40B09172-22A6-4538-B3FC-0B7BAE119E65}" srcId="{D2EDE5E9-B02D-4E4C-A625-9FE485FA0D9A}" destId="{391852B6-8745-4281-95DC-D81EBE772BE4}" srcOrd="3" destOrd="0" parTransId="{8571B6B3-4F89-4811-86D1-845F6263306F}" sibTransId="{3A165D27-87C0-4FE1-AB97-11FCF61330FE}"/>
    <dgm:cxn modelId="{E4A22BA5-F9D7-4024-872E-943CE38F92D2}" type="presOf" srcId="{C7C78F34-5EE3-4D51-9E84-DAA0E662753B}" destId="{AA04BC8B-808E-490D-A7C0-ECFF7B84EFCC}" srcOrd="0" destOrd="0" presId="urn:microsoft.com/office/officeart/2005/8/layout/vList2"/>
    <dgm:cxn modelId="{99EB6F0B-35F5-42DC-91F6-6588515A8E22}" type="presOf" srcId="{76DD9BAE-3A87-4EF4-883F-290F88A8E4D4}" destId="{2D93E8C7-84FB-40C3-B41C-59A7DB3277E6}" srcOrd="0" destOrd="0" presId="urn:microsoft.com/office/officeart/2005/8/layout/vList2"/>
    <dgm:cxn modelId="{4B289272-306B-483C-AE5B-BDB08FC8564D}" srcId="{D2EDE5E9-B02D-4E4C-A625-9FE485FA0D9A}" destId="{7C2754B6-F0DA-4DBD-845A-62B979EF6A4F}" srcOrd="1" destOrd="0" parTransId="{DE346219-7141-4B63-ADC7-A72E96327B44}" sibTransId="{8BAC4EED-FEF7-4094-AF93-21A590B9AA9A}"/>
    <dgm:cxn modelId="{C0BAB51E-7ABF-43AE-93D4-6492EC9FDFDB}" type="presOf" srcId="{391852B6-8745-4281-95DC-D81EBE772BE4}" destId="{1814D4CF-C926-4057-AFEB-29A83D8A27BD}" srcOrd="0" destOrd="0" presId="urn:microsoft.com/office/officeart/2005/8/layout/vList2"/>
    <dgm:cxn modelId="{6CA99259-E172-4D09-BD1A-5A124923D002}" srcId="{D2EDE5E9-B02D-4E4C-A625-9FE485FA0D9A}" destId="{76DD9BAE-3A87-4EF4-883F-290F88A8E4D4}" srcOrd="2" destOrd="0" parTransId="{38968061-1B75-4481-BE3A-9A9A9EA9DC4A}" sibTransId="{8247D513-6A02-4A94-8C60-10C325393958}"/>
    <dgm:cxn modelId="{4677B50F-4026-4530-885C-580D22FD2654}" type="presOf" srcId="{C9FC00AA-C34B-4A15-BDA6-29DCA149EB5C}" destId="{36486DAD-DA75-411A-B75D-B78AC5461D8E}" srcOrd="0" destOrd="0" presId="urn:microsoft.com/office/officeart/2005/8/layout/vList2"/>
    <dgm:cxn modelId="{5B97C5A8-7065-4928-97EB-B4A701EFAE98}" type="presParOf" srcId="{7ABA1A24-6140-4E0A-8DC5-616DF5E098A2}" destId="{36486DAD-DA75-411A-B75D-B78AC5461D8E}" srcOrd="0" destOrd="0" presId="urn:microsoft.com/office/officeart/2005/8/layout/vList2"/>
    <dgm:cxn modelId="{31977562-C722-47B8-9B23-B26B12F54154}" type="presParOf" srcId="{7ABA1A24-6140-4E0A-8DC5-616DF5E098A2}" destId="{B0ECD85F-21F6-41CB-9F06-CDA4CA05F3D7}" srcOrd="1" destOrd="0" presId="urn:microsoft.com/office/officeart/2005/8/layout/vList2"/>
    <dgm:cxn modelId="{0C49A29E-5D24-4B26-893F-754C30697749}" type="presParOf" srcId="{7ABA1A24-6140-4E0A-8DC5-616DF5E098A2}" destId="{ACBD03BE-6B34-4A51-987F-29F3CB657122}" srcOrd="2" destOrd="0" presId="urn:microsoft.com/office/officeart/2005/8/layout/vList2"/>
    <dgm:cxn modelId="{26CC73B1-A897-449C-9986-58AD2950F506}" type="presParOf" srcId="{7ABA1A24-6140-4E0A-8DC5-616DF5E098A2}" destId="{1DCCF4F9-BE00-4E4B-9220-DB78A45EFC59}" srcOrd="3" destOrd="0" presId="urn:microsoft.com/office/officeart/2005/8/layout/vList2"/>
    <dgm:cxn modelId="{05539998-5C0A-48F2-BD6D-702AFEDEED90}" type="presParOf" srcId="{7ABA1A24-6140-4E0A-8DC5-616DF5E098A2}" destId="{2D93E8C7-84FB-40C3-B41C-59A7DB3277E6}" srcOrd="4" destOrd="0" presId="urn:microsoft.com/office/officeart/2005/8/layout/vList2"/>
    <dgm:cxn modelId="{7DE5A3A7-284D-428F-A49F-0139702A28B1}" type="presParOf" srcId="{7ABA1A24-6140-4E0A-8DC5-616DF5E098A2}" destId="{72629E2A-6FF9-4564-BE35-30CD51E5EE7D}" srcOrd="5" destOrd="0" presId="urn:microsoft.com/office/officeart/2005/8/layout/vList2"/>
    <dgm:cxn modelId="{1DA90462-3FE6-4867-8EC1-C97BD7F7B75B}" type="presParOf" srcId="{7ABA1A24-6140-4E0A-8DC5-616DF5E098A2}" destId="{1814D4CF-C926-4057-AFEB-29A83D8A27BD}" srcOrd="6" destOrd="0" presId="urn:microsoft.com/office/officeart/2005/8/layout/vList2"/>
    <dgm:cxn modelId="{2F098DFD-1FCC-407A-8BF6-217760F999F7}" type="presParOf" srcId="{7ABA1A24-6140-4E0A-8DC5-616DF5E098A2}" destId="{2C87E87D-7CFD-4D9B-8243-46A64FD99B26}" srcOrd="7" destOrd="0" presId="urn:microsoft.com/office/officeart/2005/8/layout/vList2"/>
    <dgm:cxn modelId="{E8DD7027-F5FD-4530-8260-4135F81587BF}" type="presParOf" srcId="{7ABA1A24-6140-4E0A-8DC5-616DF5E098A2}" destId="{AA04BC8B-808E-490D-A7C0-ECFF7B84EFC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9F6E77-2572-4F10-9709-B15856776A82}" type="doc">
      <dgm:prSet loTypeId="urn:microsoft.com/office/officeart/2005/8/layout/vList2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zh-TW" altLang="en-US"/>
        </a:p>
      </dgm:t>
    </dgm:pt>
    <dgm:pt modelId="{AB5E928A-47C0-4190-885B-D27E14CA0F20}">
      <dgm:prSet custT="1"/>
      <dgm:spPr/>
      <dgm:t>
        <a:bodyPr/>
        <a:lstStyle/>
        <a:p>
          <a:pPr rtl="0"/>
          <a:r>
            <a:rPr lang="en-US" sz="2400" b="0" dirty="0" smtClean="0">
              <a:latin typeface="標楷體" pitchFamily="65" charset="-120"/>
              <a:ea typeface="標楷體" pitchFamily="65" charset="-120"/>
            </a:rPr>
            <a:t>※</a:t>
          </a:r>
          <a:r>
            <a:rPr lang="zh-TW" sz="2400" b="0" dirty="0" smtClean="0">
              <a:latin typeface="標楷體" pitchFamily="65" charset="-120"/>
              <a:ea typeface="標楷體" pitchFamily="65" charset="-120"/>
            </a:rPr>
            <a:t>志工需要評鑑嗎？</a:t>
          </a:r>
          <a:endParaRPr lang="zh-TW" sz="2400" b="0" dirty="0">
            <a:latin typeface="標楷體" pitchFamily="65" charset="-120"/>
            <a:ea typeface="標楷體" pitchFamily="65" charset="-120"/>
          </a:endParaRPr>
        </a:p>
      </dgm:t>
    </dgm:pt>
    <dgm:pt modelId="{DC63A4CE-8B60-444B-A78C-D7790B46F770}" type="parTrans" cxnId="{C4F10439-851A-4A6B-8BB0-B3AA7E244E5F}">
      <dgm:prSet/>
      <dgm:spPr/>
      <dgm:t>
        <a:bodyPr/>
        <a:lstStyle/>
        <a:p>
          <a:endParaRPr lang="zh-TW" altLang="en-US"/>
        </a:p>
      </dgm:t>
    </dgm:pt>
    <dgm:pt modelId="{29FBA6A9-E322-4E6C-998C-F909B36D02AC}" type="sibTrans" cxnId="{C4F10439-851A-4A6B-8BB0-B3AA7E244E5F}">
      <dgm:prSet/>
      <dgm:spPr/>
      <dgm:t>
        <a:bodyPr/>
        <a:lstStyle/>
        <a:p>
          <a:endParaRPr lang="zh-TW" altLang="en-US"/>
        </a:p>
      </dgm:t>
    </dgm:pt>
    <dgm:pt modelId="{02966AE9-9A76-4038-9359-665E56F63118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現況困境：產生壓力造成志工離職。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B336364F-D528-4B8C-8563-1832EA5C6D1C}" type="parTrans" cxnId="{8A9393F8-CC4A-4461-AED9-D0410FB6EB76}">
      <dgm:prSet/>
      <dgm:spPr/>
      <dgm:t>
        <a:bodyPr/>
        <a:lstStyle/>
        <a:p>
          <a:endParaRPr lang="zh-TW" altLang="en-US"/>
        </a:p>
      </dgm:t>
    </dgm:pt>
    <dgm:pt modelId="{921C9AC2-4D71-4572-ABE6-7A0B9DE6BB40}" type="sibTrans" cxnId="{8A9393F8-CC4A-4461-AED9-D0410FB6EB76}">
      <dgm:prSet/>
      <dgm:spPr/>
      <dgm:t>
        <a:bodyPr/>
        <a:lstStyle/>
        <a:p>
          <a:endParaRPr lang="zh-TW" altLang="en-US"/>
        </a:p>
      </dgm:t>
    </dgm:pt>
    <dgm:pt modelId="{21B3DCD6-443B-49F9-A3B3-26AC3375BFA7}">
      <dgm:prSet custT="1"/>
      <dgm:spPr/>
      <dgm:t>
        <a:bodyPr/>
        <a:lstStyle/>
        <a:p>
          <a:pPr rtl="0"/>
          <a:r>
            <a:rPr lang="en-US" sz="2400" b="0" dirty="0" smtClean="0">
              <a:latin typeface="標楷體" pitchFamily="65" charset="-120"/>
              <a:ea typeface="標楷體" pitchFamily="65" charset="-120"/>
            </a:rPr>
            <a:t>※</a:t>
          </a:r>
          <a:r>
            <a:rPr lang="zh-TW" sz="2400" b="0" dirty="0" smtClean="0">
              <a:latin typeface="標楷體" pitchFamily="65" charset="-120"/>
              <a:ea typeface="標楷體" pitchFamily="65" charset="-120"/>
            </a:rPr>
            <a:t>志工評鑑目的與重要性</a:t>
          </a:r>
          <a:endParaRPr lang="zh-TW" sz="2400" b="0" dirty="0">
            <a:latin typeface="標楷體" pitchFamily="65" charset="-120"/>
            <a:ea typeface="標楷體" pitchFamily="65" charset="-120"/>
          </a:endParaRPr>
        </a:p>
      </dgm:t>
    </dgm:pt>
    <dgm:pt modelId="{5AD7E708-C067-4A3B-B6D1-62C945291BCD}" type="parTrans" cxnId="{5B568047-988F-4F4A-901F-569DCBC0070A}">
      <dgm:prSet/>
      <dgm:spPr/>
      <dgm:t>
        <a:bodyPr/>
        <a:lstStyle/>
        <a:p>
          <a:endParaRPr lang="zh-TW" altLang="en-US"/>
        </a:p>
      </dgm:t>
    </dgm:pt>
    <dgm:pt modelId="{B86E0EEC-17CF-4FD1-ACA5-9ABF194D44E8}" type="sibTrans" cxnId="{5B568047-988F-4F4A-901F-569DCBC0070A}">
      <dgm:prSet/>
      <dgm:spPr/>
      <dgm:t>
        <a:bodyPr/>
        <a:lstStyle/>
        <a:p>
          <a:endParaRPr lang="zh-TW" altLang="en-US"/>
        </a:p>
      </dgm:t>
    </dgm:pt>
    <dgm:pt modelId="{4C8060B5-2877-4446-9866-A022F5CB3FF5}">
      <dgm:prSet custT="1"/>
      <dgm:spPr/>
      <dgm:t>
        <a:bodyPr/>
        <a:lstStyle/>
        <a:p>
          <a:pPr rtl="0"/>
          <a:r>
            <a:rPr lang="zh-TW" altLang="en-US" sz="2000" u="sng" dirty="0" smtClean="0">
              <a:latin typeface="標楷體" pitchFamily="65" charset="-120"/>
              <a:ea typeface="標楷體" pitchFamily="65" charset="-120"/>
            </a:rPr>
            <a:t>獎勵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表現優良者，維繫持續參與意願。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7C4F563D-6E00-4A2E-B6DE-A46F417D6EC7}" type="parTrans" cxnId="{B27FD45F-29C2-4C2D-8FF3-7F7E5F6F507C}">
      <dgm:prSet/>
      <dgm:spPr/>
      <dgm:t>
        <a:bodyPr/>
        <a:lstStyle/>
        <a:p>
          <a:endParaRPr lang="zh-TW" altLang="en-US"/>
        </a:p>
      </dgm:t>
    </dgm:pt>
    <dgm:pt modelId="{6A67DE77-B68E-4446-83FF-0EE93BD5E0C3}" type="sibTrans" cxnId="{B27FD45F-29C2-4C2D-8FF3-7F7E5F6F507C}">
      <dgm:prSet/>
      <dgm:spPr/>
      <dgm:t>
        <a:bodyPr/>
        <a:lstStyle/>
        <a:p>
          <a:endParaRPr lang="zh-TW" altLang="en-US"/>
        </a:p>
      </dgm:t>
    </dgm:pt>
    <dgm:pt modelId="{3365E284-91E9-45CB-972B-4E968B500A10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強化志工服務榮譽心。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1A40E694-B4B2-4C13-81A5-C022E92161B3}" type="parTrans" cxnId="{CD649588-AE1C-45E2-B1A9-758047477220}">
      <dgm:prSet/>
      <dgm:spPr/>
      <dgm:t>
        <a:bodyPr/>
        <a:lstStyle/>
        <a:p>
          <a:endParaRPr lang="zh-TW" altLang="en-US"/>
        </a:p>
      </dgm:t>
    </dgm:pt>
    <dgm:pt modelId="{697B2931-59D2-4288-9374-D496FF0E373E}" type="sibTrans" cxnId="{CD649588-AE1C-45E2-B1A9-758047477220}">
      <dgm:prSet/>
      <dgm:spPr/>
      <dgm:t>
        <a:bodyPr/>
        <a:lstStyle/>
        <a:p>
          <a:endParaRPr lang="zh-TW" altLang="en-US"/>
        </a:p>
      </dgm:t>
    </dgm:pt>
    <dgm:pt modelId="{09673B6E-B1CE-466E-8D83-C67736EE2A04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了解志工動機與人格特質，給予適當任務。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F7A4E73D-0187-4EED-83ED-F2F28F99F4B5}" type="parTrans" cxnId="{CBD8DCF8-349D-4356-86F6-6AF41FB7002D}">
      <dgm:prSet/>
      <dgm:spPr/>
      <dgm:t>
        <a:bodyPr/>
        <a:lstStyle/>
        <a:p>
          <a:endParaRPr lang="zh-TW" altLang="en-US"/>
        </a:p>
      </dgm:t>
    </dgm:pt>
    <dgm:pt modelId="{16C48941-E4A7-4E83-926E-AFB8A85D4D84}" type="sibTrans" cxnId="{CBD8DCF8-349D-4356-86F6-6AF41FB7002D}">
      <dgm:prSet/>
      <dgm:spPr/>
      <dgm:t>
        <a:bodyPr/>
        <a:lstStyle/>
        <a:p>
          <a:endParaRPr lang="zh-TW" altLang="en-US"/>
        </a:p>
      </dgm:t>
    </dgm:pt>
    <dgm:pt modelId="{80ABA168-C577-45D1-87FC-03E03FF077F8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糾正志工行為與改善表現。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672DB0A-DED3-4447-B575-9BE40341934B}" type="parTrans" cxnId="{42AC9CCA-5FAE-4F36-81DC-E8DD978325E4}">
      <dgm:prSet/>
      <dgm:spPr/>
      <dgm:t>
        <a:bodyPr/>
        <a:lstStyle/>
        <a:p>
          <a:endParaRPr lang="zh-TW" altLang="en-US"/>
        </a:p>
      </dgm:t>
    </dgm:pt>
    <dgm:pt modelId="{9F89BFAC-6C1B-464E-9BF3-5F4931EA3B4F}" type="sibTrans" cxnId="{42AC9CCA-5FAE-4F36-81DC-E8DD978325E4}">
      <dgm:prSet/>
      <dgm:spPr/>
      <dgm:t>
        <a:bodyPr/>
        <a:lstStyle/>
        <a:p>
          <a:endParaRPr lang="zh-TW" altLang="en-US"/>
        </a:p>
      </dgm:t>
    </dgm:pt>
    <dgm:pt modelId="{D8EB7623-9E21-48B5-9680-91F5985AA669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提升組織服務品質，保障案主權益。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A0E38460-E92F-46A8-AFB3-30167EE3657E}" type="parTrans" cxnId="{356E9CFF-B11E-4282-80D0-95BA8503EBF0}">
      <dgm:prSet/>
      <dgm:spPr/>
      <dgm:t>
        <a:bodyPr/>
        <a:lstStyle/>
        <a:p>
          <a:endParaRPr lang="zh-TW" altLang="en-US"/>
        </a:p>
      </dgm:t>
    </dgm:pt>
    <dgm:pt modelId="{ADF86CE7-C212-4EC1-B053-5E812DF6E21D}" type="sibTrans" cxnId="{356E9CFF-B11E-4282-80D0-95BA8503EBF0}">
      <dgm:prSet/>
      <dgm:spPr/>
      <dgm:t>
        <a:bodyPr/>
        <a:lstStyle/>
        <a:p>
          <a:endParaRPr lang="zh-TW" altLang="en-US"/>
        </a:p>
      </dgm:t>
    </dgm:pt>
    <dgm:pt modelId="{5E85396F-D60D-409B-8F41-4E5609670916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降低組織運作成本。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6C3E7EEA-8738-4A64-A26B-DDBD2C55F382}" type="parTrans" cxnId="{D217D370-D298-4040-83F3-A9719C4832E6}">
      <dgm:prSet/>
      <dgm:spPr/>
      <dgm:t>
        <a:bodyPr/>
        <a:lstStyle/>
        <a:p>
          <a:endParaRPr lang="zh-TW" altLang="en-US"/>
        </a:p>
      </dgm:t>
    </dgm:pt>
    <dgm:pt modelId="{ADE4A5F4-6CD5-41A2-8EE0-00F2604D8F06}" type="sibTrans" cxnId="{D217D370-D298-4040-83F3-A9719C4832E6}">
      <dgm:prSet/>
      <dgm:spPr/>
      <dgm:t>
        <a:bodyPr/>
        <a:lstStyle/>
        <a:p>
          <a:endParaRPr lang="zh-TW" altLang="en-US"/>
        </a:p>
      </dgm:t>
    </dgm:pt>
    <dgm:pt modelId="{863CF10C-EF3C-4265-B32D-B33716BE0A82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落實組織目標。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62C71F6A-F09F-4F02-92BD-903350A31187}" type="parTrans" cxnId="{E4182C7A-3C9B-4B5F-B592-C3A579E26C81}">
      <dgm:prSet/>
      <dgm:spPr/>
      <dgm:t>
        <a:bodyPr/>
        <a:lstStyle/>
        <a:p>
          <a:endParaRPr lang="zh-TW" altLang="en-US"/>
        </a:p>
      </dgm:t>
    </dgm:pt>
    <dgm:pt modelId="{D8BF5479-2931-4A3F-85B0-F23A280B219D}" type="sibTrans" cxnId="{E4182C7A-3C9B-4B5F-B592-C3A579E26C81}">
      <dgm:prSet/>
      <dgm:spPr/>
      <dgm:t>
        <a:bodyPr/>
        <a:lstStyle/>
        <a:p>
          <a:endParaRPr lang="zh-TW" altLang="en-US"/>
        </a:p>
      </dgm:t>
    </dgm:pt>
    <dgm:pt modelId="{3C3013B4-BC5B-4F1A-8328-5EA22CD48059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強化非營利組織間的競爭力</a:t>
          </a:r>
          <a:r>
            <a:rPr lang="zh-TW" altLang="en-US" sz="1500" dirty="0" smtClean="0"/>
            <a:t>。</a:t>
          </a:r>
          <a:endParaRPr lang="zh-TW" altLang="en-US" sz="1500" dirty="0"/>
        </a:p>
      </dgm:t>
    </dgm:pt>
    <dgm:pt modelId="{A96F11E2-FB6C-43EA-82C0-D5ADE37AF18A}" type="parTrans" cxnId="{FDE40F15-603A-4840-B0FC-6D66291912DB}">
      <dgm:prSet/>
      <dgm:spPr/>
      <dgm:t>
        <a:bodyPr/>
        <a:lstStyle/>
        <a:p>
          <a:endParaRPr lang="zh-TW" altLang="en-US"/>
        </a:p>
      </dgm:t>
    </dgm:pt>
    <dgm:pt modelId="{98B96C40-A8B0-414E-85BB-A62F4151F9E5}" type="sibTrans" cxnId="{FDE40F15-603A-4840-B0FC-6D66291912DB}">
      <dgm:prSet/>
      <dgm:spPr/>
      <dgm:t>
        <a:bodyPr/>
        <a:lstStyle/>
        <a:p>
          <a:endParaRPr lang="zh-TW" altLang="en-US"/>
        </a:p>
      </dgm:t>
    </dgm:pt>
    <dgm:pt modelId="{F38CF8EB-31BF-4A20-8F0F-3558C8866519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發掘志工問題，協助問題調適。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9A34EAE2-8E46-49DC-9353-7F63A46C759C}" type="parTrans" cxnId="{12C7CB47-0370-4AE9-BA04-73A9551BC731}">
      <dgm:prSet/>
      <dgm:spPr/>
      <dgm:t>
        <a:bodyPr/>
        <a:lstStyle/>
        <a:p>
          <a:endParaRPr lang="zh-TW" altLang="en-US"/>
        </a:p>
      </dgm:t>
    </dgm:pt>
    <dgm:pt modelId="{70E2C6D8-059B-4974-8D1D-5316566E9AD9}" type="sibTrans" cxnId="{12C7CB47-0370-4AE9-BA04-73A9551BC731}">
      <dgm:prSet/>
      <dgm:spPr/>
      <dgm:t>
        <a:bodyPr/>
        <a:lstStyle/>
        <a:p>
          <a:endParaRPr lang="zh-TW" altLang="en-US"/>
        </a:p>
      </dgm:t>
    </dgm:pt>
    <dgm:pt modelId="{19235B35-025B-49FF-9448-C11BE511AC32}" type="pres">
      <dgm:prSet presAssocID="{B59F6E77-2572-4F10-9709-B15856776A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43CC14B-6EB9-43E0-983F-660C177FF82D}" type="pres">
      <dgm:prSet presAssocID="{AB5E928A-47C0-4190-885B-D27E14CA0F20}" presName="parentText" presStyleLbl="node1" presStyleIdx="0" presStyleCnt="2" custLinFactNeighborY="-5387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5D4AA2-2F29-4A17-9482-780E5E686549}" type="pres">
      <dgm:prSet presAssocID="{AB5E928A-47C0-4190-885B-D27E14CA0F20}" presName="childText" presStyleLbl="revTx" presStyleIdx="0" presStyleCnt="2" custLinFactNeighborY="175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7B9D36-83EA-45B9-8B7E-734CDF7956B2}" type="pres">
      <dgm:prSet presAssocID="{21B3DCD6-443B-49F9-A3B3-26AC3375BFA7}" presName="parentText" presStyleLbl="node1" presStyleIdx="1" presStyleCnt="2" custLinFactNeighborY="-170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866F54-77A4-47A4-BD90-E0DAEAB47831}" type="pres">
      <dgm:prSet presAssocID="{21B3DCD6-443B-49F9-A3B3-26AC3375BFA7}" presName="childText" presStyleLbl="revTx" presStyleIdx="1" presStyleCnt="2" custLinFactNeighborY="139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87C97C7-2A90-4015-BB03-2B1CD7B41937}" type="presOf" srcId="{D8EB7623-9E21-48B5-9680-91F5985AA669}" destId="{3B866F54-77A4-47A4-BD90-E0DAEAB47831}" srcOrd="0" destOrd="5" presId="urn:microsoft.com/office/officeart/2005/8/layout/vList2"/>
    <dgm:cxn modelId="{356E9CFF-B11E-4282-80D0-95BA8503EBF0}" srcId="{21B3DCD6-443B-49F9-A3B3-26AC3375BFA7}" destId="{D8EB7623-9E21-48B5-9680-91F5985AA669}" srcOrd="5" destOrd="0" parTransId="{A0E38460-E92F-46A8-AFB3-30167EE3657E}" sibTransId="{ADF86CE7-C212-4EC1-B053-5E812DF6E21D}"/>
    <dgm:cxn modelId="{B27FD45F-29C2-4C2D-8FF3-7F7E5F6F507C}" srcId="{21B3DCD6-443B-49F9-A3B3-26AC3375BFA7}" destId="{4C8060B5-2877-4446-9866-A022F5CB3FF5}" srcOrd="0" destOrd="0" parTransId="{7C4F563D-6E00-4A2E-B6DE-A46F417D6EC7}" sibTransId="{6A67DE77-B68E-4446-83FF-0EE93BD5E0C3}"/>
    <dgm:cxn modelId="{C4F10439-851A-4A6B-8BB0-B3AA7E244E5F}" srcId="{B59F6E77-2572-4F10-9709-B15856776A82}" destId="{AB5E928A-47C0-4190-885B-D27E14CA0F20}" srcOrd="0" destOrd="0" parTransId="{DC63A4CE-8B60-444B-A78C-D7790B46F770}" sibTransId="{29FBA6A9-E322-4E6C-998C-F909B36D02AC}"/>
    <dgm:cxn modelId="{F9662B7E-CE10-4307-9C99-A2851D09A468}" type="presOf" srcId="{3C3013B4-BC5B-4F1A-8328-5EA22CD48059}" destId="{3B866F54-77A4-47A4-BD90-E0DAEAB47831}" srcOrd="0" destOrd="8" presId="urn:microsoft.com/office/officeart/2005/8/layout/vList2"/>
    <dgm:cxn modelId="{7726233C-11C9-4EDF-B89C-012A8E1B3521}" type="presOf" srcId="{863CF10C-EF3C-4265-B32D-B33716BE0A82}" destId="{3B866F54-77A4-47A4-BD90-E0DAEAB47831}" srcOrd="0" destOrd="7" presId="urn:microsoft.com/office/officeart/2005/8/layout/vList2"/>
    <dgm:cxn modelId="{42AC9CCA-5FAE-4F36-81DC-E8DD978325E4}" srcId="{21B3DCD6-443B-49F9-A3B3-26AC3375BFA7}" destId="{80ABA168-C577-45D1-87FC-03E03FF077F8}" srcOrd="4" destOrd="0" parTransId="{A672DB0A-DED3-4447-B575-9BE40341934B}" sibTransId="{9F89BFAC-6C1B-464E-9BF3-5F4931EA3B4F}"/>
    <dgm:cxn modelId="{A1572348-A1DB-4EF0-A722-8FDC70C5F25C}" type="presOf" srcId="{4C8060B5-2877-4446-9866-A022F5CB3FF5}" destId="{3B866F54-77A4-47A4-BD90-E0DAEAB47831}" srcOrd="0" destOrd="0" presId="urn:microsoft.com/office/officeart/2005/8/layout/vList2"/>
    <dgm:cxn modelId="{4A9D76FC-DD64-465F-B006-C81E365F64D8}" type="presOf" srcId="{5E85396F-D60D-409B-8F41-4E5609670916}" destId="{3B866F54-77A4-47A4-BD90-E0DAEAB47831}" srcOrd="0" destOrd="6" presId="urn:microsoft.com/office/officeart/2005/8/layout/vList2"/>
    <dgm:cxn modelId="{620F77C7-B82A-473F-BADA-3D02C334CA80}" type="presOf" srcId="{3365E284-91E9-45CB-972B-4E968B500A10}" destId="{3B866F54-77A4-47A4-BD90-E0DAEAB47831}" srcOrd="0" destOrd="1" presId="urn:microsoft.com/office/officeart/2005/8/layout/vList2"/>
    <dgm:cxn modelId="{12C7CB47-0370-4AE9-BA04-73A9551BC731}" srcId="{21B3DCD6-443B-49F9-A3B3-26AC3375BFA7}" destId="{F38CF8EB-31BF-4A20-8F0F-3558C8866519}" srcOrd="3" destOrd="0" parTransId="{9A34EAE2-8E46-49DC-9353-7F63A46C759C}" sibTransId="{70E2C6D8-059B-4974-8D1D-5316566E9AD9}"/>
    <dgm:cxn modelId="{CD649588-AE1C-45E2-B1A9-758047477220}" srcId="{21B3DCD6-443B-49F9-A3B3-26AC3375BFA7}" destId="{3365E284-91E9-45CB-972B-4E968B500A10}" srcOrd="1" destOrd="0" parTransId="{1A40E694-B4B2-4C13-81A5-C022E92161B3}" sibTransId="{697B2931-59D2-4288-9374-D496FF0E373E}"/>
    <dgm:cxn modelId="{CDCBD4CA-FD84-491C-85BB-16508F4DC9A6}" type="presOf" srcId="{80ABA168-C577-45D1-87FC-03E03FF077F8}" destId="{3B866F54-77A4-47A4-BD90-E0DAEAB47831}" srcOrd="0" destOrd="4" presId="urn:microsoft.com/office/officeart/2005/8/layout/vList2"/>
    <dgm:cxn modelId="{E4182C7A-3C9B-4B5F-B592-C3A579E26C81}" srcId="{21B3DCD6-443B-49F9-A3B3-26AC3375BFA7}" destId="{863CF10C-EF3C-4265-B32D-B33716BE0A82}" srcOrd="7" destOrd="0" parTransId="{62C71F6A-F09F-4F02-92BD-903350A31187}" sibTransId="{D8BF5479-2931-4A3F-85B0-F23A280B219D}"/>
    <dgm:cxn modelId="{9E7CA994-EE44-40C4-A6AE-55356C713E52}" type="presOf" srcId="{21B3DCD6-443B-49F9-A3B3-26AC3375BFA7}" destId="{1E7B9D36-83EA-45B9-8B7E-734CDF7956B2}" srcOrd="0" destOrd="0" presId="urn:microsoft.com/office/officeart/2005/8/layout/vList2"/>
    <dgm:cxn modelId="{5B568047-988F-4F4A-901F-569DCBC0070A}" srcId="{B59F6E77-2572-4F10-9709-B15856776A82}" destId="{21B3DCD6-443B-49F9-A3B3-26AC3375BFA7}" srcOrd="1" destOrd="0" parTransId="{5AD7E708-C067-4A3B-B6D1-62C945291BCD}" sibTransId="{B86E0EEC-17CF-4FD1-ACA5-9ABF194D44E8}"/>
    <dgm:cxn modelId="{F7787456-1670-4501-B7E2-19769A5E5F6B}" type="presOf" srcId="{02966AE9-9A76-4038-9359-665E56F63118}" destId="{125D4AA2-2F29-4A17-9482-780E5E686549}" srcOrd="0" destOrd="0" presId="urn:microsoft.com/office/officeart/2005/8/layout/vList2"/>
    <dgm:cxn modelId="{CBD8DCF8-349D-4356-86F6-6AF41FB7002D}" srcId="{21B3DCD6-443B-49F9-A3B3-26AC3375BFA7}" destId="{09673B6E-B1CE-466E-8D83-C67736EE2A04}" srcOrd="2" destOrd="0" parTransId="{F7A4E73D-0187-4EED-83ED-F2F28F99F4B5}" sibTransId="{16C48941-E4A7-4E83-926E-AFB8A85D4D84}"/>
    <dgm:cxn modelId="{D217D370-D298-4040-83F3-A9719C4832E6}" srcId="{21B3DCD6-443B-49F9-A3B3-26AC3375BFA7}" destId="{5E85396F-D60D-409B-8F41-4E5609670916}" srcOrd="6" destOrd="0" parTransId="{6C3E7EEA-8738-4A64-A26B-DDBD2C55F382}" sibTransId="{ADE4A5F4-6CD5-41A2-8EE0-00F2604D8F06}"/>
    <dgm:cxn modelId="{912F3C37-671E-45DC-9FA7-3E7BE5738DA2}" type="presOf" srcId="{09673B6E-B1CE-466E-8D83-C67736EE2A04}" destId="{3B866F54-77A4-47A4-BD90-E0DAEAB47831}" srcOrd="0" destOrd="2" presId="urn:microsoft.com/office/officeart/2005/8/layout/vList2"/>
    <dgm:cxn modelId="{055A5E23-2119-4848-9459-C61A5BE1FACF}" type="presOf" srcId="{B59F6E77-2572-4F10-9709-B15856776A82}" destId="{19235B35-025B-49FF-9448-C11BE511AC32}" srcOrd="0" destOrd="0" presId="urn:microsoft.com/office/officeart/2005/8/layout/vList2"/>
    <dgm:cxn modelId="{8A9393F8-CC4A-4461-AED9-D0410FB6EB76}" srcId="{AB5E928A-47C0-4190-885B-D27E14CA0F20}" destId="{02966AE9-9A76-4038-9359-665E56F63118}" srcOrd="0" destOrd="0" parTransId="{B336364F-D528-4B8C-8563-1832EA5C6D1C}" sibTransId="{921C9AC2-4D71-4572-ABE6-7A0B9DE6BB40}"/>
    <dgm:cxn modelId="{BFE21089-839C-444C-B6F8-691BEF96C305}" type="presOf" srcId="{AB5E928A-47C0-4190-885B-D27E14CA0F20}" destId="{A43CC14B-6EB9-43E0-983F-660C177FF82D}" srcOrd="0" destOrd="0" presId="urn:microsoft.com/office/officeart/2005/8/layout/vList2"/>
    <dgm:cxn modelId="{FDE40F15-603A-4840-B0FC-6D66291912DB}" srcId="{21B3DCD6-443B-49F9-A3B3-26AC3375BFA7}" destId="{3C3013B4-BC5B-4F1A-8328-5EA22CD48059}" srcOrd="8" destOrd="0" parTransId="{A96F11E2-FB6C-43EA-82C0-D5ADE37AF18A}" sibTransId="{98B96C40-A8B0-414E-85BB-A62F4151F9E5}"/>
    <dgm:cxn modelId="{69CC831A-F8DC-42AF-BBCD-AC0D104FD25B}" type="presOf" srcId="{F38CF8EB-31BF-4A20-8F0F-3558C8866519}" destId="{3B866F54-77A4-47A4-BD90-E0DAEAB47831}" srcOrd="0" destOrd="3" presId="urn:microsoft.com/office/officeart/2005/8/layout/vList2"/>
    <dgm:cxn modelId="{ACD66C63-54D8-411B-A9E3-DBF529AABB42}" type="presParOf" srcId="{19235B35-025B-49FF-9448-C11BE511AC32}" destId="{A43CC14B-6EB9-43E0-983F-660C177FF82D}" srcOrd="0" destOrd="0" presId="urn:microsoft.com/office/officeart/2005/8/layout/vList2"/>
    <dgm:cxn modelId="{A85CA0FA-F4C3-4452-AB79-8D6A0A1BBD9D}" type="presParOf" srcId="{19235B35-025B-49FF-9448-C11BE511AC32}" destId="{125D4AA2-2F29-4A17-9482-780E5E686549}" srcOrd="1" destOrd="0" presId="urn:microsoft.com/office/officeart/2005/8/layout/vList2"/>
    <dgm:cxn modelId="{7FCA4E9B-7E6A-4760-B1A7-F369D35A316D}" type="presParOf" srcId="{19235B35-025B-49FF-9448-C11BE511AC32}" destId="{1E7B9D36-83EA-45B9-8B7E-734CDF7956B2}" srcOrd="2" destOrd="0" presId="urn:microsoft.com/office/officeart/2005/8/layout/vList2"/>
    <dgm:cxn modelId="{9E4A266B-BFF7-4D34-809B-D84D2C56DDE1}" type="presParOf" srcId="{19235B35-025B-49FF-9448-C11BE511AC32}" destId="{3B866F54-77A4-47A4-BD90-E0DAEAB4783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877034-C581-47F1-B244-BD4B400D0920}" type="doc">
      <dgm:prSet loTypeId="urn:microsoft.com/office/officeart/2005/8/layout/vList2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zh-TW" altLang="en-US"/>
        </a:p>
      </dgm:t>
    </dgm:pt>
    <dgm:pt modelId="{713798A1-DCA9-43AF-9D97-3084A7C121EB}">
      <dgm:prSet custT="1"/>
      <dgm:spPr/>
      <dgm:t>
        <a:bodyPr/>
        <a:lstStyle/>
        <a:p>
          <a:pPr rtl="0"/>
          <a:r>
            <a:rPr lang="zh-TW" altLang="en-US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績效管理的目的</a:t>
          </a:r>
          <a:endParaRPr lang="zh-TW" altLang="en-US" sz="24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gm:t>
    </dgm:pt>
    <dgm:pt modelId="{71AA0285-0BD0-4FB3-BC35-9B1C59ACD8A2}" type="parTrans" cxnId="{1B96CE83-4202-4C01-B8CE-F5C0A02A774E}">
      <dgm:prSet/>
      <dgm:spPr/>
      <dgm:t>
        <a:bodyPr/>
        <a:lstStyle/>
        <a:p>
          <a:endParaRPr lang="zh-TW" altLang="en-US"/>
        </a:p>
      </dgm:t>
    </dgm:pt>
    <dgm:pt modelId="{5CBF408D-BB76-4DC8-A60A-1515313E7129}" type="sibTrans" cxnId="{1B96CE83-4202-4C01-B8CE-F5C0A02A774E}">
      <dgm:prSet/>
      <dgm:spPr/>
      <dgm:t>
        <a:bodyPr/>
        <a:lstStyle/>
        <a:p>
          <a:endParaRPr lang="zh-TW" altLang="en-US"/>
        </a:p>
      </dgm:t>
    </dgm:pt>
    <dgm:pt modelId="{47890F6D-523E-497A-B3EC-C8C747C68953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建立團體與個人想達成目標，以及如何達成目標的共識，進而採取有效人員管理方式以達成目標。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7DDAA482-EF1C-4896-9F88-67275724EFF1}" type="parTrans" cxnId="{040CDFEF-FCA4-4537-A970-AD8E2DB0632B}">
      <dgm:prSet/>
      <dgm:spPr/>
      <dgm:t>
        <a:bodyPr/>
        <a:lstStyle/>
        <a:p>
          <a:endParaRPr lang="zh-TW" altLang="en-US"/>
        </a:p>
      </dgm:t>
    </dgm:pt>
    <dgm:pt modelId="{6D55D7B0-DCCE-44DD-8156-9905D0DF1066}" type="sibTrans" cxnId="{040CDFEF-FCA4-4537-A970-AD8E2DB0632B}">
      <dgm:prSet/>
      <dgm:spPr/>
      <dgm:t>
        <a:bodyPr/>
        <a:lstStyle/>
        <a:p>
          <a:endParaRPr lang="zh-TW" altLang="en-US"/>
        </a:p>
      </dgm:t>
    </dgm:pt>
    <dgm:pt modelId="{3A2E5E49-6B9E-4382-8820-24F42F08A07D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績效管理的流程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6C3B1E42-F180-4722-A357-7C22F2610545}" type="parTrans" cxnId="{33C252C7-99E3-48BD-8B01-4A5034859059}">
      <dgm:prSet/>
      <dgm:spPr/>
      <dgm:t>
        <a:bodyPr/>
        <a:lstStyle/>
        <a:p>
          <a:endParaRPr lang="zh-TW" altLang="en-US"/>
        </a:p>
      </dgm:t>
    </dgm:pt>
    <dgm:pt modelId="{B0B32B58-1112-43BF-9B4C-6AD24C7280AB}" type="sibTrans" cxnId="{33C252C7-99E3-48BD-8B01-4A5034859059}">
      <dgm:prSet/>
      <dgm:spPr/>
      <dgm:t>
        <a:bodyPr/>
        <a:lstStyle/>
        <a:p>
          <a:endParaRPr lang="zh-TW" altLang="en-US"/>
        </a:p>
      </dgm:t>
    </dgm:pt>
    <dgm:pt modelId="{FE87362C-B4AB-401C-AEC2-B3F1F133084C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期初溝通、期中輔導、追蹤、期末評估，以及再改進方案（評估指標、志工服務內容、再訓練計畫）。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CD042D64-CD5B-414E-B800-DA7F8B42AB51}" type="parTrans" cxnId="{D3E7171F-487C-4BB0-881A-BAEBD4D9CC36}">
      <dgm:prSet/>
      <dgm:spPr/>
      <dgm:t>
        <a:bodyPr/>
        <a:lstStyle/>
        <a:p>
          <a:endParaRPr lang="zh-TW" altLang="en-US"/>
        </a:p>
      </dgm:t>
    </dgm:pt>
    <dgm:pt modelId="{A0E8399D-DC15-448D-A5F0-19BAAE2EC9E5}" type="sibTrans" cxnId="{D3E7171F-487C-4BB0-881A-BAEBD4D9CC36}">
      <dgm:prSet/>
      <dgm:spPr/>
      <dgm:t>
        <a:bodyPr/>
        <a:lstStyle/>
        <a:p>
          <a:endParaRPr lang="zh-TW" altLang="en-US"/>
        </a:p>
      </dgm:t>
    </dgm:pt>
    <dgm:pt modelId="{1B331AD8-42B6-497D-BADE-3F86A219674B}">
      <dgm:prSet custT="1"/>
      <dgm:spPr/>
      <dgm:t>
        <a:bodyPr/>
        <a:lstStyle/>
        <a:p>
          <a:pPr rtl="0"/>
          <a:r>
            <a:rPr lang="zh-TW" sz="2400" dirty="0" smtClean="0">
              <a:latin typeface="標楷體" pitchFamily="65" charset="-120"/>
              <a:ea typeface="標楷體" pitchFamily="65" charset="-120"/>
            </a:rPr>
            <a:t>績效管理與評估指標</a:t>
          </a:r>
          <a:r>
            <a:rPr lang="en-US" sz="24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400" b="1" u="sng" dirty="0" smtClean="0">
              <a:latin typeface="標楷體" pitchFamily="65" charset="-120"/>
              <a:ea typeface="標楷體" pitchFamily="65" charset="-120"/>
            </a:rPr>
            <a:t>建構</a:t>
          </a:r>
          <a:r>
            <a:rPr lang="zh-TW" sz="2400" dirty="0" smtClean="0">
              <a:latin typeface="標楷體" pitchFamily="65" charset="-120"/>
              <a:ea typeface="標楷體" pitchFamily="65" charset="-120"/>
            </a:rPr>
            <a:t>而成</a:t>
          </a:r>
          <a:endParaRPr lang="zh-TW" sz="2400" dirty="0">
            <a:latin typeface="標楷體" pitchFamily="65" charset="-120"/>
            <a:ea typeface="標楷體" pitchFamily="65" charset="-120"/>
          </a:endParaRPr>
        </a:p>
      </dgm:t>
    </dgm:pt>
    <dgm:pt modelId="{9F1AA230-AAAB-458D-AE64-DC5AC3EDEBC4}" type="parTrans" cxnId="{13796546-A1B8-498F-8F65-442BD879DB78}">
      <dgm:prSet/>
      <dgm:spPr/>
      <dgm:t>
        <a:bodyPr/>
        <a:lstStyle/>
        <a:p>
          <a:endParaRPr lang="zh-TW" altLang="en-US"/>
        </a:p>
      </dgm:t>
    </dgm:pt>
    <dgm:pt modelId="{B9FCD724-7DB1-4CF7-A3E4-D83EBC837F2F}" type="sibTrans" cxnId="{13796546-A1B8-498F-8F65-442BD879DB78}">
      <dgm:prSet/>
      <dgm:spPr/>
      <dgm:t>
        <a:bodyPr/>
        <a:lstStyle/>
        <a:p>
          <a:endParaRPr lang="zh-TW" altLang="en-US"/>
        </a:p>
      </dgm:t>
    </dgm:pt>
    <dgm:pt modelId="{4A5719DA-3BB8-48C0-9E48-15991463D644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（一）</a:t>
          </a:r>
          <a:r>
            <a:rPr lang="zh-TW" altLang="en-US" sz="1800" b="1" u="sng" dirty="0" smtClean="0">
              <a:latin typeface="標楷體" pitchFamily="65" charset="-120"/>
              <a:ea typeface="標楷體" pitchFamily="65" charset="-120"/>
            </a:rPr>
            <a:t>結果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途徑：以工作成果來考核，如工作達成率、出席率、滿意度等。此方法缺點為志工僅在意目標達成與否、可能為達目的不擇手段。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58810522-286A-47FD-9589-DD00CF97FB22}" type="parTrans" cxnId="{C74B3E31-1223-45F1-9368-7FD34B37343E}">
      <dgm:prSet/>
      <dgm:spPr/>
      <dgm:t>
        <a:bodyPr/>
        <a:lstStyle/>
        <a:p>
          <a:endParaRPr lang="zh-TW" altLang="en-US"/>
        </a:p>
      </dgm:t>
    </dgm:pt>
    <dgm:pt modelId="{044FCF50-1601-4E8C-95F9-124CFC8CF224}" type="sibTrans" cxnId="{C74B3E31-1223-45F1-9368-7FD34B37343E}">
      <dgm:prSet/>
      <dgm:spPr/>
      <dgm:t>
        <a:bodyPr/>
        <a:lstStyle/>
        <a:p>
          <a:endParaRPr lang="zh-TW" altLang="en-US"/>
        </a:p>
      </dgm:t>
    </dgm:pt>
    <dgm:pt modelId="{E9F886DC-4CC7-4ECA-912E-D700A8280D96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（二）</a:t>
          </a:r>
          <a:r>
            <a:rPr lang="zh-TW" altLang="en-US" sz="1800" b="1" u="sng" dirty="0" smtClean="0">
              <a:latin typeface="標楷體" pitchFamily="65" charset="-120"/>
              <a:ea typeface="標楷體" pitchFamily="65" charset="-120"/>
            </a:rPr>
            <a:t>行為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途徑：當事情結果未必與員工行為有直接關聯時，可以員工行為來考核，如高學習意願、善應變協調、積極、高配合度。此方法缺點為員工感覺不自在，無時無刻都有人在監視。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465405B7-DF42-4516-95BC-AD0256747C79}" type="parTrans" cxnId="{C07B2998-0A56-4F6D-AFE9-1D43B2F33F19}">
      <dgm:prSet/>
      <dgm:spPr/>
      <dgm:t>
        <a:bodyPr/>
        <a:lstStyle/>
        <a:p>
          <a:endParaRPr lang="zh-TW" altLang="en-US"/>
        </a:p>
      </dgm:t>
    </dgm:pt>
    <dgm:pt modelId="{64F1D5EF-AA8B-47C9-B7E0-4C8690F4E91A}" type="sibTrans" cxnId="{C07B2998-0A56-4F6D-AFE9-1D43B2F33F19}">
      <dgm:prSet/>
      <dgm:spPr/>
      <dgm:t>
        <a:bodyPr/>
        <a:lstStyle/>
        <a:p>
          <a:endParaRPr lang="zh-TW" altLang="en-US"/>
        </a:p>
      </dgm:t>
    </dgm:pt>
    <dgm:pt modelId="{00720BB4-422A-4A2F-9362-EC823379CD00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（三）</a:t>
          </a:r>
          <a:r>
            <a:rPr lang="zh-TW" altLang="en-US" sz="1800" b="1" u="sng" dirty="0" smtClean="0">
              <a:latin typeface="標楷體" pitchFamily="65" charset="-120"/>
              <a:ea typeface="標楷體" pitchFamily="65" charset="-120"/>
            </a:rPr>
            <a:t>特質</a:t>
          </a:r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途徑：以員工特質來考評，如合群、自信、親切等。此方法缺點包括較為主觀，亦受偏見影響，同時，特質與工作表現未必有所關聯。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9B10C131-35E4-4B06-A8DF-2C6F96C4CF2B}" type="parTrans" cxnId="{E2291982-8634-4AA6-B68B-D809F2373195}">
      <dgm:prSet/>
      <dgm:spPr/>
      <dgm:t>
        <a:bodyPr/>
        <a:lstStyle/>
        <a:p>
          <a:endParaRPr lang="zh-TW" altLang="en-US"/>
        </a:p>
      </dgm:t>
    </dgm:pt>
    <dgm:pt modelId="{BB220645-17E0-42AA-A56E-1BF9346A6A37}" type="sibTrans" cxnId="{E2291982-8634-4AA6-B68B-D809F2373195}">
      <dgm:prSet/>
      <dgm:spPr/>
      <dgm:t>
        <a:bodyPr/>
        <a:lstStyle/>
        <a:p>
          <a:endParaRPr lang="zh-TW" altLang="en-US"/>
        </a:p>
      </dgm:t>
    </dgm:pt>
    <dgm:pt modelId="{FB101E4A-0C2F-49C6-B303-4680334B6ED5}" type="pres">
      <dgm:prSet presAssocID="{6F877034-C581-47F1-B244-BD4B400D09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3387C88-E0B7-4E72-B1B1-A8626FDF52BF}" type="pres">
      <dgm:prSet presAssocID="{713798A1-DCA9-43AF-9D97-3084A7C121EB}" presName="parentText" presStyleLbl="node1" presStyleIdx="0" presStyleCnt="3" custLinFactNeighborY="-2858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95FA9E-E10D-4695-9CE1-8514D90BF2FE}" type="pres">
      <dgm:prSet presAssocID="{713798A1-DCA9-43AF-9D97-3084A7C121EB}" presName="childText" presStyleLbl="revTx" presStyleIdx="0" presStyleCnt="3" custLinFactNeighborY="321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15B46D-B80B-402C-AA09-A483C493350E}" type="pres">
      <dgm:prSet presAssocID="{3A2E5E49-6B9E-4382-8820-24F42F08A07D}" presName="parentText" presStyleLbl="node1" presStyleIdx="1" presStyleCnt="3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25695A-6AC5-40F2-B56D-F62F5EA051E2}" type="pres">
      <dgm:prSet presAssocID="{3A2E5E49-6B9E-4382-8820-24F42F08A07D}" presName="childText" presStyleLbl="revTx" presStyleIdx="1" presStyleCnt="3" custLinFactNeighborY="752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6CAD0F-AB4D-4D6B-9D93-39E33448BC85}" type="pres">
      <dgm:prSet presAssocID="{1B331AD8-42B6-497D-BADE-3F86A219674B}" presName="parentText" presStyleLbl="node1" presStyleIdx="2" presStyleCnt="3" custLinFactNeighborY="12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30DB1D-0F46-44B0-93F5-3B64FB277737}" type="pres">
      <dgm:prSet presAssocID="{1B331AD8-42B6-497D-BADE-3F86A219674B}" presName="childText" presStyleLbl="revTx" presStyleIdx="2" presStyleCnt="3" custLinFactNeighborX="-893" custLinFactNeighborY="2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51FCC67-5017-441E-8955-5EF38BA74FAE}" type="presOf" srcId="{713798A1-DCA9-43AF-9D97-3084A7C121EB}" destId="{53387C88-E0B7-4E72-B1B1-A8626FDF52BF}" srcOrd="0" destOrd="0" presId="urn:microsoft.com/office/officeart/2005/8/layout/vList2"/>
    <dgm:cxn modelId="{A00B7231-7B89-4257-AD9C-380149A0A3B5}" type="presOf" srcId="{3A2E5E49-6B9E-4382-8820-24F42F08A07D}" destId="{BF15B46D-B80B-402C-AA09-A483C493350E}" srcOrd="0" destOrd="0" presId="urn:microsoft.com/office/officeart/2005/8/layout/vList2"/>
    <dgm:cxn modelId="{D1DBA187-8E04-4746-B09F-0E6143615C97}" type="presOf" srcId="{4A5719DA-3BB8-48C0-9E48-15991463D644}" destId="{9430DB1D-0F46-44B0-93F5-3B64FB277737}" srcOrd="0" destOrd="0" presId="urn:microsoft.com/office/officeart/2005/8/layout/vList2"/>
    <dgm:cxn modelId="{C74B3E31-1223-45F1-9368-7FD34B37343E}" srcId="{1B331AD8-42B6-497D-BADE-3F86A219674B}" destId="{4A5719DA-3BB8-48C0-9E48-15991463D644}" srcOrd="0" destOrd="0" parTransId="{58810522-286A-47FD-9589-DD00CF97FB22}" sibTransId="{044FCF50-1601-4E8C-95F9-124CFC8CF224}"/>
    <dgm:cxn modelId="{F24A9C9D-F076-411A-837B-FD39F1B9C32B}" type="presOf" srcId="{00720BB4-422A-4A2F-9362-EC823379CD00}" destId="{9430DB1D-0F46-44B0-93F5-3B64FB277737}" srcOrd="0" destOrd="2" presId="urn:microsoft.com/office/officeart/2005/8/layout/vList2"/>
    <dgm:cxn modelId="{C07B2998-0A56-4F6D-AFE9-1D43B2F33F19}" srcId="{1B331AD8-42B6-497D-BADE-3F86A219674B}" destId="{E9F886DC-4CC7-4ECA-912E-D700A8280D96}" srcOrd="1" destOrd="0" parTransId="{465405B7-DF42-4516-95BC-AD0256747C79}" sibTransId="{64F1D5EF-AA8B-47C9-B7E0-4C8690F4E91A}"/>
    <dgm:cxn modelId="{33C252C7-99E3-48BD-8B01-4A5034859059}" srcId="{6F877034-C581-47F1-B244-BD4B400D0920}" destId="{3A2E5E49-6B9E-4382-8820-24F42F08A07D}" srcOrd="1" destOrd="0" parTransId="{6C3B1E42-F180-4722-A357-7C22F2610545}" sibTransId="{B0B32B58-1112-43BF-9B4C-6AD24C7280AB}"/>
    <dgm:cxn modelId="{1B96CE83-4202-4C01-B8CE-F5C0A02A774E}" srcId="{6F877034-C581-47F1-B244-BD4B400D0920}" destId="{713798A1-DCA9-43AF-9D97-3084A7C121EB}" srcOrd="0" destOrd="0" parTransId="{71AA0285-0BD0-4FB3-BC35-9B1C59ACD8A2}" sibTransId="{5CBF408D-BB76-4DC8-A60A-1515313E7129}"/>
    <dgm:cxn modelId="{D718F013-8AF2-439E-879E-8D042A7DA5C5}" type="presOf" srcId="{E9F886DC-4CC7-4ECA-912E-D700A8280D96}" destId="{9430DB1D-0F46-44B0-93F5-3B64FB277737}" srcOrd="0" destOrd="1" presId="urn:microsoft.com/office/officeart/2005/8/layout/vList2"/>
    <dgm:cxn modelId="{040CDFEF-FCA4-4537-A970-AD8E2DB0632B}" srcId="{713798A1-DCA9-43AF-9D97-3084A7C121EB}" destId="{47890F6D-523E-497A-B3EC-C8C747C68953}" srcOrd="0" destOrd="0" parTransId="{7DDAA482-EF1C-4896-9F88-67275724EFF1}" sibTransId="{6D55D7B0-DCCE-44DD-8156-9905D0DF1066}"/>
    <dgm:cxn modelId="{AEF4BEDB-0C16-461E-AB38-C7B092B5DAB3}" type="presOf" srcId="{FE87362C-B4AB-401C-AEC2-B3F1F133084C}" destId="{6325695A-6AC5-40F2-B56D-F62F5EA051E2}" srcOrd="0" destOrd="0" presId="urn:microsoft.com/office/officeart/2005/8/layout/vList2"/>
    <dgm:cxn modelId="{E2291982-8634-4AA6-B68B-D809F2373195}" srcId="{1B331AD8-42B6-497D-BADE-3F86A219674B}" destId="{00720BB4-422A-4A2F-9362-EC823379CD00}" srcOrd="2" destOrd="0" parTransId="{9B10C131-35E4-4B06-A8DF-2C6F96C4CF2B}" sibTransId="{BB220645-17E0-42AA-A56E-1BF9346A6A37}"/>
    <dgm:cxn modelId="{52AC1F0F-D34C-42F9-8F35-92228EEB6A15}" type="presOf" srcId="{47890F6D-523E-497A-B3EC-C8C747C68953}" destId="{8895FA9E-E10D-4695-9CE1-8514D90BF2FE}" srcOrd="0" destOrd="0" presId="urn:microsoft.com/office/officeart/2005/8/layout/vList2"/>
    <dgm:cxn modelId="{13796546-A1B8-498F-8F65-442BD879DB78}" srcId="{6F877034-C581-47F1-B244-BD4B400D0920}" destId="{1B331AD8-42B6-497D-BADE-3F86A219674B}" srcOrd="2" destOrd="0" parTransId="{9F1AA230-AAAB-458D-AE64-DC5AC3EDEBC4}" sibTransId="{B9FCD724-7DB1-4CF7-A3E4-D83EBC837F2F}"/>
    <dgm:cxn modelId="{2B148E94-F292-4149-BFDC-C142D9E70AFC}" type="presOf" srcId="{6F877034-C581-47F1-B244-BD4B400D0920}" destId="{FB101E4A-0C2F-49C6-B303-4680334B6ED5}" srcOrd="0" destOrd="0" presId="urn:microsoft.com/office/officeart/2005/8/layout/vList2"/>
    <dgm:cxn modelId="{12C61D04-985F-46A9-B3B6-2C4CCBC210EB}" type="presOf" srcId="{1B331AD8-42B6-497D-BADE-3F86A219674B}" destId="{F56CAD0F-AB4D-4D6B-9D93-39E33448BC85}" srcOrd="0" destOrd="0" presId="urn:microsoft.com/office/officeart/2005/8/layout/vList2"/>
    <dgm:cxn modelId="{D3E7171F-487C-4BB0-881A-BAEBD4D9CC36}" srcId="{3A2E5E49-6B9E-4382-8820-24F42F08A07D}" destId="{FE87362C-B4AB-401C-AEC2-B3F1F133084C}" srcOrd="0" destOrd="0" parTransId="{CD042D64-CD5B-414E-B800-DA7F8B42AB51}" sibTransId="{A0E8399D-DC15-448D-A5F0-19BAAE2EC9E5}"/>
    <dgm:cxn modelId="{5D345BBB-5E1C-479B-BAE6-39142580ED05}" type="presParOf" srcId="{FB101E4A-0C2F-49C6-B303-4680334B6ED5}" destId="{53387C88-E0B7-4E72-B1B1-A8626FDF52BF}" srcOrd="0" destOrd="0" presId="urn:microsoft.com/office/officeart/2005/8/layout/vList2"/>
    <dgm:cxn modelId="{798711E7-3E5E-4976-8413-29148993EF3F}" type="presParOf" srcId="{FB101E4A-0C2F-49C6-B303-4680334B6ED5}" destId="{8895FA9E-E10D-4695-9CE1-8514D90BF2FE}" srcOrd="1" destOrd="0" presId="urn:microsoft.com/office/officeart/2005/8/layout/vList2"/>
    <dgm:cxn modelId="{EC516ED0-2F42-428A-AED5-DBB48E67CCB3}" type="presParOf" srcId="{FB101E4A-0C2F-49C6-B303-4680334B6ED5}" destId="{BF15B46D-B80B-402C-AA09-A483C493350E}" srcOrd="2" destOrd="0" presId="urn:microsoft.com/office/officeart/2005/8/layout/vList2"/>
    <dgm:cxn modelId="{592F912C-EDFC-474F-A696-3B5DAEE863A7}" type="presParOf" srcId="{FB101E4A-0C2F-49C6-B303-4680334B6ED5}" destId="{6325695A-6AC5-40F2-B56D-F62F5EA051E2}" srcOrd="3" destOrd="0" presId="urn:microsoft.com/office/officeart/2005/8/layout/vList2"/>
    <dgm:cxn modelId="{AD2A790F-EE51-4679-80DD-3EBBFF605C5F}" type="presParOf" srcId="{FB101E4A-0C2F-49C6-B303-4680334B6ED5}" destId="{F56CAD0F-AB4D-4D6B-9D93-39E33448BC85}" srcOrd="4" destOrd="0" presId="urn:microsoft.com/office/officeart/2005/8/layout/vList2"/>
    <dgm:cxn modelId="{CCDD1202-7D45-4B27-A713-59E431D3329E}" type="presParOf" srcId="{FB101E4A-0C2F-49C6-B303-4680334B6ED5}" destId="{9430DB1D-0F46-44B0-93F5-3B64FB27773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454E81-B4FD-4BBA-97DD-BFA614863814}" type="doc">
      <dgm:prSet loTypeId="urn:microsoft.com/office/officeart/2005/8/layout/list1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zh-TW" altLang="en-US"/>
        </a:p>
      </dgm:t>
    </dgm:pt>
    <dgm:pt modelId="{A4FC0707-F38C-4289-9CA8-2FE4D942DB2F}">
      <dgm:prSet custT="1"/>
      <dgm:spPr/>
      <dgm:t>
        <a:bodyPr/>
        <a:lstStyle/>
        <a:p>
          <a:pPr rtl="0"/>
          <a:r>
            <a:rPr lang="zh-TW" sz="2400" dirty="0" smtClean="0">
              <a:latin typeface="標楷體" pitchFamily="65" charset="-120"/>
              <a:ea typeface="標楷體" pitchFamily="65" charset="-120"/>
            </a:rPr>
            <a:t>（一）自評：</a:t>
          </a:r>
          <a:endParaRPr lang="en-US" sz="2400" dirty="0">
            <a:latin typeface="標楷體" pitchFamily="65" charset="-120"/>
            <a:ea typeface="標楷體" pitchFamily="65" charset="-120"/>
          </a:endParaRPr>
        </a:p>
      </dgm:t>
    </dgm:pt>
    <dgm:pt modelId="{80793587-986E-4A5E-A673-DA64B840B36F}" type="parTrans" cxnId="{36A9D419-DDC3-490C-AD65-0009E5B0D20E}">
      <dgm:prSet/>
      <dgm:spPr/>
      <dgm:t>
        <a:bodyPr/>
        <a:lstStyle/>
        <a:p>
          <a:endParaRPr lang="zh-TW" altLang="en-US"/>
        </a:p>
      </dgm:t>
    </dgm:pt>
    <dgm:pt modelId="{E423AFC1-8405-4272-AED7-0D04160923C2}" type="sibTrans" cxnId="{36A9D419-DDC3-490C-AD65-0009E5B0D20E}">
      <dgm:prSet/>
      <dgm:spPr/>
      <dgm:t>
        <a:bodyPr/>
        <a:lstStyle/>
        <a:p>
          <a:endParaRPr lang="zh-TW" altLang="en-US"/>
        </a:p>
      </dgm:t>
    </dgm:pt>
    <dgm:pt modelId="{B6527742-09F4-492E-AAB7-0B46B27B3F17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自己針對績效表現評估其能力。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077CBCE8-2503-4376-A15A-447C721BBDBE}" type="parTrans" cxnId="{A0660835-DBAE-435C-8771-B009901CF05D}">
      <dgm:prSet/>
      <dgm:spPr/>
      <dgm:t>
        <a:bodyPr/>
        <a:lstStyle/>
        <a:p>
          <a:endParaRPr lang="zh-TW" altLang="en-US"/>
        </a:p>
      </dgm:t>
    </dgm:pt>
    <dgm:pt modelId="{86CF5B6C-6420-42E0-A713-4B5E0648A22E}" type="sibTrans" cxnId="{A0660835-DBAE-435C-8771-B009901CF05D}">
      <dgm:prSet/>
      <dgm:spPr/>
      <dgm:t>
        <a:bodyPr/>
        <a:lstStyle/>
        <a:p>
          <a:endParaRPr lang="zh-TW" altLang="en-US"/>
        </a:p>
      </dgm:t>
    </dgm:pt>
    <dgm:pt modelId="{C5D32C6A-DB4A-4EC9-BA10-F2C20717800E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（二）同儕評量：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5CD2FFE0-B4C1-4E7E-87C2-0A4693292D53}" type="parTrans" cxnId="{D8257AB8-4DBE-474E-A8CF-B146F31F1BF2}">
      <dgm:prSet/>
      <dgm:spPr/>
      <dgm:t>
        <a:bodyPr/>
        <a:lstStyle/>
        <a:p>
          <a:endParaRPr lang="zh-TW" altLang="en-US"/>
        </a:p>
      </dgm:t>
    </dgm:pt>
    <dgm:pt modelId="{0005BDB5-BA21-47E7-BAF4-5C77494D2547}" type="sibTrans" cxnId="{D8257AB8-4DBE-474E-A8CF-B146F31F1BF2}">
      <dgm:prSet/>
      <dgm:spPr/>
      <dgm:t>
        <a:bodyPr/>
        <a:lstStyle/>
        <a:p>
          <a:endParaRPr lang="zh-TW" altLang="en-US"/>
        </a:p>
      </dgm:t>
    </dgm:pt>
    <dgm:pt modelId="{AB46852E-5CC8-43C1-89BA-0C2E7309EB73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藉由同事（指實際有互動且有較多機會觀察）互評。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D5CB267F-4BAC-4D7C-A670-C1CECF7F2DCF}" type="parTrans" cxnId="{1645EFEE-60BB-456D-9329-7DFBAAF217B0}">
      <dgm:prSet/>
      <dgm:spPr/>
      <dgm:t>
        <a:bodyPr/>
        <a:lstStyle/>
        <a:p>
          <a:endParaRPr lang="zh-TW" altLang="en-US"/>
        </a:p>
      </dgm:t>
    </dgm:pt>
    <dgm:pt modelId="{40235F7C-1601-4C2D-B91E-FA67A5823B0C}" type="sibTrans" cxnId="{1645EFEE-60BB-456D-9329-7DFBAAF217B0}">
      <dgm:prSet/>
      <dgm:spPr/>
      <dgm:t>
        <a:bodyPr/>
        <a:lstStyle/>
        <a:p>
          <a:endParaRPr lang="zh-TW" altLang="en-US"/>
        </a:p>
      </dgm:t>
    </dgm:pt>
    <dgm:pt modelId="{7CACC63C-5D80-4C5B-8B49-D99AE3325EE1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（三）部屬評量：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F78A203F-EF43-42AE-A3A5-B27CFB079D0A}" type="parTrans" cxnId="{6FBA4369-0120-4D0E-B8BC-D557A851D44F}">
      <dgm:prSet/>
      <dgm:spPr/>
      <dgm:t>
        <a:bodyPr/>
        <a:lstStyle/>
        <a:p>
          <a:endParaRPr lang="zh-TW" altLang="en-US"/>
        </a:p>
      </dgm:t>
    </dgm:pt>
    <dgm:pt modelId="{BA99241D-FF41-4B00-B592-3C70A20B9D81}" type="sibTrans" cxnId="{6FBA4369-0120-4D0E-B8BC-D557A851D44F}">
      <dgm:prSet/>
      <dgm:spPr/>
      <dgm:t>
        <a:bodyPr/>
        <a:lstStyle/>
        <a:p>
          <a:endParaRPr lang="zh-TW" altLang="en-US"/>
        </a:p>
      </dgm:t>
    </dgm:pt>
    <dgm:pt modelId="{56EFCDA4-3994-42A7-BB2B-C5FA5829E75B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員工對管理者之評估，又稱向上回饋。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E70B2281-A298-45E4-8132-3BFC0A275958}" type="parTrans" cxnId="{2D410B6B-BE46-4045-90BC-159680A5ABB9}">
      <dgm:prSet/>
      <dgm:spPr/>
      <dgm:t>
        <a:bodyPr/>
        <a:lstStyle/>
        <a:p>
          <a:endParaRPr lang="zh-TW" altLang="en-US"/>
        </a:p>
      </dgm:t>
    </dgm:pt>
    <dgm:pt modelId="{795D8055-05C0-4FB7-BB3A-BC25913CE519}" type="sibTrans" cxnId="{2D410B6B-BE46-4045-90BC-159680A5ABB9}">
      <dgm:prSet/>
      <dgm:spPr/>
      <dgm:t>
        <a:bodyPr/>
        <a:lstStyle/>
        <a:p>
          <a:endParaRPr lang="zh-TW" altLang="en-US"/>
        </a:p>
      </dgm:t>
    </dgm:pt>
    <dgm:pt modelId="{0F0A9C1E-225E-4333-8804-6D05CAEB65A0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（四）客戶評量：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C82834E8-4463-4D41-8223-A8103ADFBBD4}" type="parTrans" cxnId="{E175A13A-5C47-46E5-9FB3-659E1043DB76}">
      <dgm:prSet/>
      <dgm:spPr/>
      <dgm:t>
        <a:bodyPr/>
        <a:lstStyle/>
        <a:p>
          <a:endParaRPr lang="zh-TW" altLang="en-US"/>
        </a:p>
      </dgm:t>
    </dgm:pt>
    <dgm:pt modelId="{4C458C88-96E1-467C-AE1E-D2BEE5EE5C81}" type="sibTrans" cxnId="{E175A13A-5C47-46E5-9FB3-659E1043DB76}">
      <dgm:prSet/>
      <dgm:spPr/>
      <dgm:t>
        <a:bodyPr/>
        <a:lstStyle/>
        <a:p>
          <a:endParaRPr lang="zh-TW" altLang="en-US"/>
        </a:p>
      </dgm:t>
    </dgm:pt>
    <dgm:pt modelId="{5FC991AD-30B2-4D8F-9BA8-0815E419B45E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由客戶進行評量。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DE79CAED-F4E1-474D-B3E4-A5C897CF78C4}" type="parTrans" cxnId="{E121EF6B-37AC-4BFD-BBC8-E27C327EDECB}">
      <dgm:prSet/>
      <dgm:spPr/>
      <dgm:t>
        <a:bodyPr/>
        <a:lstStyle/>
        <a:p>
          <a:endParaRPr lang="zh-TW" altLang="en-US"/>
        </a:p>
      </dgm:t>
    </dgm:pt>
    <dgm:pt modelId="{EB966FD6-F2B5-4D21-9D71-CCACB48D96DE}" type="sibTrans" cxnId="{E121EF6B-37AC-4BFD-BBC8-E27C327EDECB}">
      <dgm:prSet/>
      <dgm:spPr/>
      <dgm:t>
        <a:bodyPr/>
        <a:lstStyle/>
        <a:p>
          <a:endParaRPr lang="zh-TW" altLang="en-US"/>
        </a:p>
      </dgm:t>
    </dgm:pt>
    <dgm:pt modelId="{D6003003-699D-489E-BF96-FDD12C1DBBC4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（五）主管評量：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4E787AB7-2651-46F5-9883-99463F163C27}" type="parTrans" cxnId="{1C73D30C-F380-4CC6-9F0D-E088FC3EF96C}">
      <dgm:prSet/>
      <dgm:spPr/>
      <dgm:t>
        <a:bodyPr/>
        <a:lstStyle/>
        <a:p>
          <a:endParaRPr lang="zh-TW" altLang="en-US"/>
        </a:p>
      </dgm:t>
    </dgm:pt>
    <dgm:pt modelId="{4ED55DD3-AE18-4833-866A-481856B2087B}" type="sibTrans" cxnId="{1C73D30C-F380-4CC6-9F0D-E088FC3EF96C}">
      <dgm:prSet/>
      <dgm:spPr/>
      <dgm:t>
        <a:bodyPr/>
        <a:lstStyle/>
        <a:p>
          <a:endParaRPr lang="zh-TW" altLang="en-US"/>
        </a:p>
      </dgm:t>
    </dgm:pt>
    <dgm:pt modelId="{110E21D8-7FDE-4CCC-A961-7B8C598F8A61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由管理者進行評量。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F8E98D14-AFA2-49CE-9C41-EAB2B93BD366}" type="parTrans" cxnId="{47742D2C-E70D-4F62-B45C-957C8E2F6CE8}">
      <dgm:prSet/>
      <dgm:spPr/>
      <dgm:t>
        <a:bodyPr/>
        <a:lstStyle/>
        <a:p>
          <a:endParaRPr lang="zh-TW" altLang="en-US"/>
        </a:p>
      </dgm:t>
    </dgm:pt>
    <dgm:pt modelId="{E399B349-8905-4368-9866-EA9CE319D228}" type="sibTrans" cxnId="{47742D2C-E70D-4F62-B45C-957C8E2F6CE8}">
      <dgm:prSet/>
      <dgm:spPr/>
      <dgm:t>
        <a:bodyPr/>
        <a:lstStyle/>
        <a:p>
          <a:endParaRPr lang="zh-TW" altLang="en-US"/>
        </a:p>
      </dgm:t>
    </dgm:pt>
    <dgm:pt modelId="{1680C2E0-B581-4391-B8F0-7E0DCBFA2BC6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（六）多主管、矩陣式評量：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6A6E476A-4058-4E13-8552-21395054CC98}" type="parTrans" cxnId="{3123286A-9D57-4E29-A0D1-4B8247CFBEDE}">
      <dgm:prSet/>
      <dgm:spPr/>
      <dgm:t>
        <a:bodyPr/>
        <a:lstStyle/>
        <a:p>
          <a:endParaRPr lang="zh-TW" altLang="en-US"/>
        </a:p>
      </dgm:t>
    </dgm:pt>
    <dgm:pt modelId="{30B03F52-F4C5-4428-885B-9EA60EFD8265}" type="sibTrans" cxnId="{3123286A-9D57-4E29-A0D1-4B8247CFBEDE}">
      <dgm:prSet/>
      <dgm:spPr/>
      <dgm:t>
        <a:bodyPr/>
        <a:lstStyle/>
        <a:p>
          <a:endParaRPr lang="zh-TW" altLang="en-US"/>
        </a:p>
      </dgm:t>
    </dgm:pt>
    <dgm:pt modelId="{AB6E7A4B-244B-4E62-AD3E-4C36E23ECCB3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每位曾經當過員工專案領導人的管理者，均對員工進行評量。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AD82981E-63BD-474D-98E4-06B4E5812EEB}" type="parTrans" cxnId="{96D416C2-0706-492F-AD3E-C384605C696B}">
      <dgm:prSet/>
      <dgm:spPr/>
      <dgm:t>
        <a:bodyPr/>
        <a:lstStyle/>
        <a:p>
          <a:endParaRPr lang="zh-TW" altLang="en-US"/>
        </a:p>
      </dgm:t>
    </dgm:pt>
    <dgm:pt modelId="{936ED5B1-E172-40EE-8855-2474A08FB65D}" type="sibTrans" cxnId="{96D416C2-0706-492F-AD3E-C384605C696B}">
      <dgm:prSet/>
      <dgm:spPr/>
      <dgm:t>
        <a:bodyPr/>
        <a:lstStyle/>
        <a:p>
          <a:endParaRPr lang="zh-TW" altLang="en-US"/>
        </a:p>
      </dgm:t>
    </dgm:pt>
    <dgm:pt modelId="{C1FA1C04-078D-4C3B-87BA-72CAC4993181}">
      <dgm:prSet custT="1"/>
      <dgm:spPr/>
      <dgm:t>
        <a:bodyPr/>
        <a:lstStyle/>
        <a:p>
          <a:pPr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（七）全方位</a:t>
          </a:r>
          <a:r>
            <a:rPr lang="en-US" sz="2000" dirty="0" smtClean="0">
              <a:latin typeface="標楷體" pitchFamily="65" charset="-120"/>
              <a:ea typeface="標楷體" pitchFamily="65" charset="-120"/>
            </a:rPr>
            <a:t>360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度考評：</a:t>
          </a:r>
          <a:endParaRPr lang="en-US" sz="2000" dirty="0">
            <a:latin typeface="標楷體" pitchFamily="65" charset="-120"/>
            <a:ea typeface="標楷體" pitchFamily="65" charset="-120"/>
          </a:endParaRPr>
        </a:p>
      </dgm:t>
    </dgm:pt>
    <dgm:pt modelId="{CE010222-F9A9-49CF-BD87-A695C0331683}" type="parTrans" cxnId="{4B330206-3634-4018-A529-0CD069200D5B}">
      <dgm:prSet/>
      <dgm:spPr/>
      <dgm:t>
        <a:bodyPr/>
        <a:lstStyle/>
        <a:p>
          <a:endParaRPr lang="zh-TW" altLang="en-US"/>
        </a:p>
      </dgm:t>
    </dgm:pt>
    <dgm:pt modelId="{309D6F83-AB61-4555-B1EF-A06681CF0E9E}" type="sibTrans" cxnId="{4B330206-3634-4018-A529-0CD069200D5B}">
      <dgm:prSet/>
      <dgm:spPr/>
      <dgm:t>
        <a:bodyPr/>
        <a:lstStyle/>
        <a:p>
          <a:endParaRPr lang="zh-TW" altLang="en-US"/>
        </a:p>
      </dgm:t>
    </dgm:pt>
    <dgm:pt modelId="{114683BF-AAC0-41D1-A18C-8BB7A368ED52}">
      <dgm:prSet custT="1"/>
      <dgm:spPr/>
      <dgm:t>
        <a:bodyPr/>
        <a:lstStyle/>
        <a:p>
          <a:pPr rtl="0"/>
          <a:r>
            <a:rPr lang="zh-TW" altLang="en-US" sz="1800" dirty="0" smtClean="0">
              <a:latin typeface="標楷體" pitchFamily="65" charset="-120"/>
              <a:ea typeface="標楷體" pitchFamily="65" charset="-120"/>
            </a:rPr>
            <a:t>即包含透過自己、上司、同事與顧客等角度進行評量。</a:t>
          </a:r>
          <a:endParaRPr lang="zh-TW" altLang="en-US" sz="1800" dirty="0">
            <a:latin typeface="標楷體" pitchFamily="65" charset="-120"/>
            <a:ea typeface="標楷體" pitchFamily="65" charset="-120"/>
          </a:endParaRPr>
        </a:p>
      </dgm:t>
    </dgm:pt>
    <dgm:pt modelId="{D85D60B5-7863-4D82-95D6-9A6ED9159B11}" type="parTrans" cxnId="{E39C111A-9051-488D-8A7B-49403019F8B0}">
      <dgm:prSet/>
      <dgm:spPr/>
      <dgm:t>
        <a:bodyPr/>
        <a:lstStyle/>
        <a:p>
          <a:endParaRPr lang="zh-TW" altLang="en-US"/>
        </a:p>
      </dgm:t>
    </dgm:pt>
    <dgm:pt modelId="{4BE24C3A-E52E-452D-B5DF-959943453E68}" type="sibTrans" cxnId="{E39C111A-9051-488D-8A7B-49403019F8B0}">
      <dgm:prSet/>
      <dgm:spPr/>
      <dgm:t>
        <a:bodyPr/>
        <a:lstStyle/>
        <a:p>
          <a:endParaRPr lang="zh-TW" altLang="en-US"/>
        </a:p>
      </dgm:t>
    </dgm:pt>
    <dgm:pt modelId="{ED5EB0B0-B612-4234-B5F3-7946C307F318}" type="pres">
      <dgm:prSet presAssocID="{EB454E81-B4FD-4BBA-97DD-BFA6148638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1E14DA0-6146-4F65-B89E-8A3A195B7F30}" type="pres">
      <dgm:prSet presAssocID="{A4FC0707-F38C-4289-9CA8-2FE4D942DB2F}" presName="parentLin" presStyleCnt="0"/>
      <dgm:spPr/>
    </dgm:pt>
    <dgm:pt modelId="{C47AA490-64B3-4D9F-99C5-DD5E1B7FEFE2}" type="pres">
      <dgm:prSet presAssocID="{A4FC0707-F38C-4289-9CA8-2FE4D942DB2F}" presName="parentLeftMargin" presStyleLbl="node1" presStyleIdx="0" presStyleCnt="7"/>
      <dgm:spPr/>
      <dgm:t>
        <a:bodyPr/>
        <a:lstStyle/>
        <a:p>
          <a:endParaRPr lang="zh-TW" altLang="en-US"/>
        </a:p>
      </dgm:t>
    </dgm:pt>
    <dgm:pt modelId="{DE51E319-EEE1-4340-9DF0-C1740BADBF66}" type="pres">
      <dgm:prSet presAssocID="{A4FC0707-F38C-4289-9CA8-2FE4D942DB2F}" presName="parentText" presStyleLbl="node1" presStyleIdx="0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26492E-5D65-430F-8EC5-39B80E53770E}" type="pres">
      <dgm:prSet presAssocID="{A4FC0707-F38C-4289-9CA8-2FE4D942DB2F}" presName="negativeSpace" presStyleCnt="0"/>
      <dgm:spPr/>
    </dgm:pt>
    <dgm:pt modelId="{965792C9-3F08-4530-8E7D-8AD633F069F1}" type="pres">
      <dgm:prSet presAssocID="{A4FC0707-F38C-4289-9CA8-2FE4D942DB2F}" presName="childText" presStyleLbl="conFgAcc1" presStyleIdx="0" presStyleCnt="7" custScaleY="77596" custLinFactNeighborX="870" custLinFactNeighborY="-839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B9B3643-D541-499E-B1E4-F336E894BA63}" type="pres">
      <dgm:prSet presAssocID="{E423AFC1-8405-4272-AED7-0D04160923C2}" presName="spaceBetweenRectangles" presStyleCnt="0"/>
      <dgm:spPr/>
    </dgm:pt>
    <dgm:pt modelId="{70A17A98-C25C-4A31-A69B-C31AE8AA9F18}" type="pres">
      <dgm:prSet presAssocID="{C5D32C6A-DB4A-4EC9-BA10-F2C20717800E}" presName="parentLin" presStyleCnt="0"/>
      <dgm:spPr/>
    </dgm:pt>
    <dgm:pt modelId="{1A095F41-73ED-416C-A832-B2584001CF5D}" type="pres">
      <dgm:prSet presAssocID="{C5D32C6A-DB4A-4EC9-BA10-F2C20717800E}" presName="parentLeftMargin" presStyleLbl="node1" presStyleIdx="0" presStyleCnt="7"/>
      <dgm:spPr/>
      <dgm:t>
        <a:bodyPr/>
        <a:lstStyle/>
        <a:p>
          <a:endParaRPr lang="zh-TW" altLang="en-US"/>
        </a:p>
      </dgm:t>
    </dgm:pt>
    <dgm:pt modelId="{AA5784CC-C703-4889-9367-9219A095B708}" type="pres">
      <dgm:prSet presAssocID="{C5D32C6A-DB4A-4EC9-BA10-F2C20717800E}" presName="parentText" presStyleLbl="node1" presStyleIdx="1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C7F937-31B8-44F7-8A1D-DCC0B8C9EFCC}" type="pres">
      <dgm:prSet presAssocID="{C5D32C6A-DB4A-4EC9-BA10-F2C20717800E}" presName="negativeSpace" presStyleCnt="0"/>
      <dgm:spPr/>
    </dgm:pt>
    <dgm:pt modelId="{348B3B6B-6E5A-49E8-86B6-2D504CF53557}" type="pres">
      <dgm:prSet presAssocID="{C5D32C6A-DB4A-4EC9-BA10-F2C20717800E}" presName="childText" presStyleLbl="conFgAcc1" presStyleIdx="1" presStyleCnt="7" custScaleY="77596" custLinFactNeighborX="870" custLinFactNeighborY="-953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BDF455-4A24-43CB-9783-5D91AC75C6C9}" type="pres">
      <dgm:prSet presAssocID="{0005BDB5-BA21-47E7-BAF4-5C77494D2547}" presName="spaceBetweenRectangles" presStyleCnt="0"/>
      <dgm:spPr/>
    </dgm:pt>
    <dgm:pt modelId="{E56E5525-AB96-4945-BF3E-E83BD02BA8D8}" type="pres">
      <dgm:prSet presAssocID="{7CACC63C-5D80-4C5B-8B49-D99AE3325EE1}" presName="parentLin" presStyleCnt="0"/>
      <dgm:spPr/>
    </dgm:pt>
    <dgm:pt modelId="{305F884D-5DC2-4CF7-B95A-29FBEB4C333A}" type="pres">
      <dgm:prSet presAssocID="{7CACC63C-5D80-4C5B-8B49-D99AE3325EE1}" presName="parentLeftMargin" presStyleLbl="node1" presStyleIdx="1" presStyleCnt="7"/>
      <dgm:spPr/>
      <dgm:t>
        <a:bodyPr/>
        <a:lstStyle/>
        <a:p>
          <a:endParaRPr lang="zh-TW" altLang="en-US"/>
        </a:p>
      </dgm:t>
    </dgm:pt>
    <dgm:pt modelId="{B03CA9EE-F820-4851-9636-B0948453BCB7}" type="pres">
      <dgm:prSet presAssocID="{7CACC63C-5D80-4C5B-8B49-D99AE3325EE1}" presName="parentText" presStyleLbl="node1" presStyleIdx="2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2F1D86-0963-4EC7-8425-39A15EEEF2E5}" type="pres">
      <dgm:prSet presAssocID="{7CACC63C-5D80-4C5B-8B49-D99AE3325EE1}" presName="negativeSpace" presStyleCnt="0"/>
      <dgm:spPr/>
    </dgm:pt>
    <dgm:pt modelId="{16B5DBAD-7B9A-4594-A512-D4AD47AAD060}" type="pres">
      <dgm:prSet presAssocID="{7CACC63C-5D80-4C5B-8B49-D99AE3325EE1}" presName="childText" presStyleLbl="conFgAcc1" presStyleIdx="2" presStyleCnt="7" custScaleY="77596" custLinFactNeighborX="870" custLinFactNeighborY="-953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84D7F4-35D6-4CDB-A33E-70E7CB4B979F}" type="pres">
      <dgm:prSet presAssocID="{BA99241D-FF41-4B00-B592-3C70A20B9D81}" presName="spaceBetweenRectangles" presStyleCnt="0"/>
      <dgm:spPr/>
    </dgm:pt>
    <dgm:pt modelId="{CFFA563E-C84D-4B00-90C3-5EFCAEBC7B3D}" type="pres">
      <dgm:prSet presAssocID="{0F0A9C1E-225E-4333-8804-6D05CAEB65A0}" presName="parentLin" presStyleCnt="0"/>
      <dgm:spPr/>
    </dgm:pt>
    <dgm:pt modelId="{B5658321-7027-4E77-9DF3-0098BC25318F}" type="pres">
      <dgm:prSet presAssocID="{0F0A9C1E-225E-4333-8804-6D05CAEB65A0}" presName="parentLeftMargin" presStyleLbl="node1" presStyleIdx="2" presStyleCnt="7"/>
      <dgm:spPr/>
      <dgm:t>
        <a:bodyPr/>
        <a:lstStyle/>
        <a:p>
          <a:endParaRPr lang="zh-TW" altLang="en-US"/>
        </a:p>
      </dgm:t>
    </dgm:pt>
    <dgm:pt modelId="{3B6F8FB2-B1B4-439E-84D9-54BC80A35134}" type="pres">
      <dgm:prSet presAssocID="{0F0A9C1E-225E-4333-8804-6D05CAEB65A0}" presName="parentText" presStyleLbl="node1" presStyleIdx="3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9A3730-5030-44AF-AAAC-58A5DE671497}" type="pres">
      <dgm:prSet presAssocID="{0F0A9C1E-225E-4333-8804-6D05CAEB65A0}" presName="negativeSpace" presStyleCnt="0"/>
      <dgm:spPr/>
    </dgm:pt>
    <dgm:pt modelId="{24C158F2-DF2E-4C2C-A331-5FD9619F0106}" type="pres">
      <dgm:prSet presAssocID="{0F0A9C1E-225E-4333-8804-6D05CAEB65A0}" presName="childText" presStyleLbl="conFgAcc1" presStyleIdx="3" presStyleCnt="7" custScaleY="77596" custLinFactNeighborX="870" custLinFactNeighborY="-953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6EDA86-35BC-44A8-82BE-B59524770147}" type="pres">
      <dgm:prSet presAssocID="{4C458C88-96E1-467C-AE1E-D2BEE5EE5C81}" presName="spaceBetweenRectangles" presStyleCnt="0"/>
      <dgm:spPr/>
    </dgm:pt>
    <dgm:pt modelId="{4A95CB33-5C2E-4849-BF9A-651EC0A11598}" type="pres">
      <dgm:prSet presAssocID="{D6003003-699D-489E-BF96-FDD12C1DBBC4}" presName="parentLin" presStyleCnt="0"/>
      <dgm:spPr/>
    </dgm:pt>
    <dgm:pt modelId="{D56A3B53-0376-4F98-9DD2-B420865ECD7C}" type="pres">
      <dgm:prSet presAssocID="{D6003003-699D-489E-BF96-FDD12C1DBBC4}" presName="parentLeftMargin" presStyleLbl="node1" presStyleIdx="3" presStyleCnt="7"/>
      <dgm:spPr/>
      <dgm:t>
        <a:bodyPr/>
        <a:lstStyle/>
        <a:p>
          <a:endParaRPr lang="zh-TW" altLang="en-US"/>
        </a:p>
      </dgm:t>
    </dgm:pt>
    <dgm:pt modelId="{D642306A-3D41-4931-B3EE-01A92CF3DBF0}" type="pres">
      <dgm:prSet presAssocID="{D6003003-699D-489E-BF96-FDD12C1DBBC4}" presName="parentText" presStyleLbl="node1" presStyleIdx="4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C41240-CBA0-4852-A1EA-450477FE7C70}" type="pres">
      <dgm:prSet presAssocID="{D6003003-699D-489E-BF96-FDD12C1DBBC4}" presName="negativeSpace" presStyleCnt="0"/>
      <dgm:spPr/>
    </dgm:pt>
    <dgm:pt modelId="{37C93F10-FE97-475B-92E6-31DF1C36E216}" type="pres">
      <dgm:prSet presAssocID="{D6003003-699D-489E-BF96-FDD12C1DBBC4}" presName="childText" presStyleLbl="conFgAcc1" presStyleIdx="4" presStyleCnt="7" custScaleY="77596" custLinFactNeighborX="870" custLinFactNeighborY="-953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3E76C2-B20A-4063-91F2-DDFB1794BDB4}" type="pres">
      <dgm:prSet presAssocID="{4ED55DD3-AE18-4833-866A-481856B2087B}" presName="spaceBetweenRectangles" presStyleCnt="0"/>
      <dgm:spPr/>
    </dgm:pt>
    <dgm:pt modelId="{2FA962D0-6268-495A-9BE0-A4AA5C46C006}" type="pres">
      <dgm:prSet presAssocID="{1680C2E0-B581-4391-B8F0-7E0DCBFA2BC6}" presName="parentLin" presStyleCnt="0"/>
      <dgm:spPr/>
    </dgm:pt>
    <dgm:pt modelId="{8E2C8205-EDB5-42F2-B71A-ABDAB4177C1F}" type="pres">
      <dgm:prSet presAssocID="{1680C2E0-B581-4391-B8F0-7E0DCBFA2BC6}" presName="parentLeftMargin" presStyleLbl="node1" presStyleIdx="4" presStyleCnt="7"/>
      <dgm:spPr/>
      <dgm:t>
        <a:bodyPr/>
        <a:lstStyle/>
        <a:p>
          <a:endParaRPr lang="zh-TW" altLang="en-US"/>
        </a:p>
      </dgm:t>
    </dgm:pt>
    <dgm:pt modelId="{3DD44C0B-F1E6-4E0D-8C7C-E8DB7075BDCF}" type="pres">
      <dgm:prSet presAssocID="{1680C2E0-B581-4391-B8F0-7E0DCBFA2BC6}" presName="parentText" presStyleLbl="node1" presStyleIdx="5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D53B8B3-3E7D-405E-92E4-E55461233B2F}" type="pres">
      <dgm:prSet presAssocID="{1680C2E0-B581-4391-B8F0-7E0DCBFA2BC6}" presName="negativeSpace" presStyleCnt="0"/>
      <dgm:spPr/>
    </dgm:pt>
    <dgm:pt modelId="{C64BAC85-7735-4CCD-9134-335C8C62D35F}" type="pres">
      <dgm:prSet presAssocID="{1680C2E0-B581-4391-B8F0-7E0DCBFA2BC6}" presName="childText" presStyleLbl="conFgAcc1" presStyleIdx="5" presStyleCnt="7" custScaleY="77596" custLinFactNeighborY="-953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1B224F-61AB-4F1A-BE7A-4D171A5729DA}" type="pres">
      <dgm:prSet presAssocID="{30B03F52-F4C5-4428-885B-9EA60EFD8265}" presName="spaceBetweenRectangles" presStyleCnt="0"/>
      <dgm:spPr/>
    </dgm:pt>
    <dgm:pt modelId="{866A7379-F336-4958-B7E5-EA05CF031C20}" type="pres">
      <dgm:prSet presAssocID="{C1FA1C04-078D-4C3B-87BA-72CAC4993181}" presName="parentLin" presStyleCnt="0"/>
      <dgm:spPr/>
    </dgm:pt>
    <dgm:pt modelId="{D179F930-3153-4258-8DB8-14E3A399F785}" type="pres">
      <dgm:prSet presAssocID="{C1FA1C04-078D-4C3B-87BA-72CAC4993181}" presName="parentLeftMargin" presStyleLbl="node1" presStyleIdx="5" presStyleCnt="7"/>
      <dgm:spPr/>
      <dgm:t>
        <a:bodyPr/>
        <a:lstStyle/>
        <a:p>
          <a:endParaRPr lang="zh-TW" altLang="en-US"/>
        </a:p>
      </dgm:t>
    </dgm:pt>
    <dgm:pt modelId="{152AD352-EE11-4A2D-9690-C1FC816DEB34}" type="pres">
      <dgm:prSet presAssocID="{C1FA1C04-078D-4C3B-87BA-72CAC4993181}" presName="parentText" presStyleLbl="node1" presStyleIdx="6" presStyleCnt="7" custScaleY="170404" custLinFactNeighborY="-174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46D551-D44F-4628-9881-C7DB9049131E}" type="pres">
      <dgm:prSet presAssocID="{C1FA1C04-078D-4C3B-87BA-72CAC4993181}" presName="negativeSpace" presStyleCnt="0"/>
      <dgm:spPr/>
    </dgm:pt>
    <dgm:pt modelId="{268C8BE8-74F0-4731-8FC8-DF0183028E32}" type="pres">
      <dgm:prSet presAssocID="{C1FA1C04-078D-4C3B-87BA-72CAC4993181}" presName="childText" presStyleLbl="conFgAcc1" presStyleIdx="6" presStyleCnt="7" custScaleY="77596" custLinFactNeighborY="-3486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0660835-DBAE-435C-8771-B009901CF05D}" srcId="{A4FC0707-F38C-4289-9CA8-2FE4D942DB2F}" destId="{B6527742-09F4-492E-AAB7-0B46B27B3F17}" srcOrd="0" destOrd="0" parTransId="{077CBCE8-2503-4376-A15A-447C721BBDBE}" sibTransId="{86CF5B6C-6420-42E0-A713-4B5E0648A22E}"/>
    <dgm:cxn modelId="{55E3A2E7-3B3E-4E44-A82D-3F82684BDA64}" type="presOf" srcId="{AB46852E-5CC8-43C1-89BA-0C2E7309EB73}" destId="{348B3B6B-6E5A-49E8-86B6-2D504CF53557}" srcOrd="0" destOrd="0" presId="urn:microsoft.com/office/officeart/2005/8/layout/list1"/>
    <dgm:cxn modelId="{6453B9D1-CD78-403A-9C64-F24D2DEF188D}" type="presOf" srcId="{0F0A9C1E-225E-4333-8804-6D05CAEB65A0}" destId="{B5658321-7027-4E77-9DF3-0098BC25318F}" srcOrd="0" destOrd="0" presId="urn:microsoft.com/office/officeart/2005/8/layout/list1"/>
    <dgm:cxn modelId="{E39C111A-9051-488D-8A7B-49403019F8B0}" srcId="{C1FA1C04-078D-4C3B-87BA-72CAC4993181}" destId="{114683BF-AAC0-41D1-A18C-8BB7A368ED52}" srcOrd="0" destOrd="0" parTransId="{D85D60B5-7863-4D82-95D6-9A6ED9159B11}" sibTransId="{4BE24C3A-E52E-452D-B5DF-959943453E68}"/>
    <dgm:cxn modelId="{BC9209F8-1E28-4162-A44A-5ECA9644BFB6}" type="presOf" srcId="{5FC991AD-30B2-4D8F-9BA8-0815E419B45E}" destId="{24C158F2-DF2E-4C2C-A331-5FD9619F0106}" srcOrd="0" destOrd="0" presId="urn:microsoft.com/office/officeart/2005/8/layout/list1"/>
    <dgm:cxn modelId="{E175A13A-5C47-46E5-9FB3-659E1043DB76}" srcId="{EB454E81-B4FD-4BBA-97DD-BFA614863814}" destId="{0F0A9C1E-225E-4333-8804-6D05CAEB65A0}" srcOrd="3" destOrd="0" parTransId="{C82834E8-4463-4D41-8223-A8103ADFBBD4}" sibTransId="{4C458C88-96E1-467C-AE1E-D2BEE5EE5C81}"/>
    <dgm:cxn modelId="{A4CCEBFA-6701-4888-87B1-94E9F4E71ED5}" type="presOf" srcId="{110E21D8-7FDE-4CCC-A961-7B8C598F8A61}" destId="{37C93F10-FE97-475B-92E6-31DF1C36E216}" srcOrd="0" destOrd="0" presId="urn:microsoft.com/office/officeart/2005/8/layout/list1"/>
    <dgm:cxn modelId="{96D416C2-0706-492F-AD3E-C384605C696B}" srcId="{1680C2E0-B581-4391-B8F0-7E0DCBFA2BC6}" destId="{AB6E7A4B-244B-4E62-AD3E-4C36E23ECCB3}" srcOrd="0" destOrd="0" parTransId="{AD82981E-63BD-474D-98E4-06B4E5812EEB}" sibTransId="{936ED5B1-E172-40EE-8855-2474A08FB65D}"/>
    <dgm:cxn modelId="{7DA16C79-68AE-411D-873E-02E69D88824E}" type="presOf" srcId="{C1FA1C04-078D-4C3B-87BA-72CAC4993181}" destId="{152AD352-EE11-4A2D-9690-C1FC816DEB34}" srcOrd="1" destOrd="0" presId="urn:microsoft.com/office/officeart/2005/8/layout/list1"/>
    <dgm:cxn modelId="{976B1D4B-5460-49FD-9901-28EF2EC87647}" type="presOf" srcId="{C5D32C6A-DB4A-4EC9-BA10-F2C20717800E}" destId="{AA5784CC-C703-4889-9367-9219A095B708}" srcOrd="1" destOrd="0" presId="urn:microsoft.com/office/officeart/2005/8/layout/list1"/>
    <dgm:cxn modelId="{9D025C40-06C1-4716-849E-E9C69AEFABC4}" type="presOf" srcId="{C1FA1C04-078D-4C3B-87BA-72CAC4993181}" destId="{D179F930-3153-4258-8DB8-14E3A399F785}" srcOrd="0" destOrd="0" presId="urn:microsoft.com/office/officeart/2005/8/layout/list1"/>
    <dgm:cxn modelId="{56EEC48A-3C62-4CC0-99CF-27FF8EDAA40F}" type="presOf" srcId="{D6003003-699D-489E-BF96-FDD12C1DBBC4}" destId="{D56A3B53-0376-4F98-9DD2-B420865ECD7C}" srcOrd="0" destOrd="0" presId="urn:microsoft.com/office/officeart/2005/8/layout/list1"/>
    <dgm:cxn modelId="{FD771A15-9EFC-494F-B9E3-58EF06686CF1}" type="presOf" srcId="{0F0A9C1E-225E-4333-8804-6D05CAEB65A0}" destId="{3B6F8FB2-B1B4-439E-84D9-54BC80A35134}" srcOrd="1" destOrd="0" presId="urn:microsoft.com/office/officeart/2005/8/layout/list1"/>
    <dgm:cxn modelId="{2D7141FB-BD64-46CE-9F86-73A7BB4C02BF}" type="presOf" srcId="{7CACC63C-5D80-4C5B-8B49-D99AE3325EE1}" destId="{305F884D-5DC2-4CF7-B95A-29FBEB4C333A}" srcOrd="0" destOrd="0" presId="urn:microsoft.com/office/officeart/2005/8/layout/list1"/>
    <dgm:cxn modelId="{6FBA4369-0120-4D0E-B8BC-D557A851D44F}" srcId="{EB454E81-B4FD-4BBA-97DD-BFA614863814}" destId="{7CACC63C-5D80-4C5B-8B49-D99AE3325EE1}" srcOrd="2" destOrd="0" parTransId="{F78A203F-EF43-42AE-A3A5-B27CFB079D0A}" sibTransId="{BA99241D-FF41-4B00-B592-3C70A20B9D81}"/>
    <dgm:cxn modelId="{1C73D30C-F380-4CC6-9F0D-E088FC3EF96C}" srcId="{EB454E81-B4FD-4BBA-97DD-BFA614863814}" destId="{D6003003-699D-489E-BF96-FDD12C1DBBC4}" srcOrd="4" destOrd="0" parTransId="{4E787AB7-2651-46F5-9883-99463F163C27}" sibTransId="{4ED55DD3-AE18-4833-866A-481856B2087B}"/>
    <dgm:cxn modelId="{E121EF6B-37AC-4BFD-BBC8-E27C327EDECB}" srcId="{0F0A9C1E-225E-4333-8804-6D05CAEB65A0}" destId="{5FC991AD-30B2-4D8F-9BA8-0815E419B45E}" srcOrd="0" destOrd="0" parTransId="{DE79CAED-F4E1-474D-B3E4-A5C897CF78C4}" sibTransId="{EB966FD6-F2B5-4D21-9D71-CCACB48D96DE}"/>
    <dgm:cxn modelId="{D8257AB8-4DBE-474E-A8CF-B146F31F1BF2}" srcId="{EB454E81-B4FD-4BBA-97DD-BFA614863814}" destId="{C5D32C6A-DB4A-4EC9-BA10-F2C20717800E}" srcOrd="1" destOrd="0" parTransId="{5CD2FFE0-B4C1-4E7E-87C2-0A4693292D53}" sibTransId="{0005BDB5-BA21-47E7-BAF4-5C77494D2547}"/>
    <dgm:cxn modelId="{2D410B6B-BE46-4045-90BC-159680A5ABB9}" srcId="{7CACC63C-5D80-4C5B-8B49-D99AE3325EE1}" destId="{56EFCDA4-3994-42A7-BB2B-C5FA5829E75B}" srcOrd="0" destOrd="0" parTransId="{E70B2281-A298-45E4-8132-3BFC0A275958}" sibTransId="{795D8055-05C0-4FB7-BB3A-BC25913CE519}"/>
    <dgm:cxn modelId="{4B330206-3634-4018-A529-0CD069200D5B}" srcId="{EB454E81-B4FD-4BBA-97DD-BFA614863814}" destId="{C1FA1C04-078D-4C3B-87BA-72CAC4993181}" srcOrd="6" destOrd="0" parTransId="{CE010222-F9A9-49CF-BD87-A695C0331683}" sibTransId="{309D6F83-AB61-4555-B1EF-A06681CF0E9E}"/>
    <dgm:cxn modelId="{6D4245A8-A64D-4F10-B0B7-E788939ED078}" type="presOf" srcId="{1680C2E0-B581-4391-B8F0-7E0DCBFA2BC6}" destId="{8E2C8205-EDB5-42F2-B71A-ABDAB4177C1F}" srcOrd="0" destOrd="0" presId="urn:microsoft.com/office/officeart/2005/8/layout/list1"/>
    <dgm:cxn modelId="{1645EFEE-60BB-456D-9329-7DFBAAF217B0}" srcId="{C5D32C6A-DB4A-4EC9-BA10-F2C20717800E}" destId="{AB46852E-5CC8-43C1-89BA-0C2E7309EB73}" srcOrd="0" destOrd="0" parTransId="{D5CB267F-4BAC-4D7C-A670-C1CECF7F2DCF}" sibTransId="{40235F7C-1601-4C2D-B91E-FA67A5823B0C}"/>
    <dgm:cxn modelId="{E7D5AEC3-BC2B-4B2E-8654-F6AA1CEDB535}" type="presOf" srcId="{7CACC63C-5D80-4C5B-8B49-D99AE3325EE1}" destId="{B03CA9EE-F820-4851-9636-B0948453BCB7}" srcOrd="1" destOrd="0" presId="urn:microsoft.com/office/officeart/2005/8/layout/list1"/>
    <dgm:cxn modelId="{47742D2C-E70D-4F62-B45C-957C8E2F6CE8}" srcId="{D6003003-699D-489E-BF96-FDD12C1DBBC4}" destId="{110E21D8-7FDE-4CCC-A961-7B8C598F8A61}" srcOrd="0" destOrd="0" parTransId="{F8E98D14-AFA2-49CE-9C41-EAB2B93BD366}" sibTransId="{E399B349-8905-4368-9866-EA9CE319D228}"/>
    <dgm:cxn modelId="{E6EA2924-7AE5-4345-85BE-D219A1516A80}" type="presOf" srcId="{B6527742-09F4-492E-AAB7-0B46B27B3F17}" destId="{965792C9-3F08-4530-8E7D-8AD633F069F1}" srcOrd="0" destOrd="0" presId="urn:microsoft.com/office/officeart/2005/8/layout/list1"/>
    <dgm:cxn modelId="{C5D7015C-1F12-4FA3-AD2D-82AF8E965DA1}" type="presOf" srcId="{1680C2E0-B581-4391-B8F0-7E0DCBFA2BC6}" destId="{3DD44C0B-F1E6-4E0D-8C7C-E8DB7075BDCF}" srcOrd="1" destOrd="0" presId="urn:microsoft.com/office/officeart/2005/8/layout/list1"/>
    <dgm:cxn modelId="{D1C7932C-99CF-48F7-83A3-37993F16907B}" type="presOf" srcId="{56EFCDA4-3994-42A7-BB2B-C5FA5829E75B}" destId="{16B5DBAD-7B9A-4594-A512-D4AD47AAD060}" srcOrd="0" destOrd="0" presId="urn:microsoft.com/office/officeart/2005/8/layout/list1"/>
    <dgm:cxn modelId="{36A9D419-DDC3-490C-AD65-0009E5B0D20E}" srcId="{EB454E81-B4FD-4BBA-97DD-BFA614863814}" destId="{A4FC0707-F38C-4289-9CA8-2FE4D942DB2F}" srcOrd="0" destOrd="0" parTransId="{80793587-986E-4A5E-A673-DA64B840B36F}" sibTransId="{E423AFC1-8405-4272-AED7-0D04160923C2}"/>
    <dgm:cxn modelId="{B439A525-4713-4650-BD48-44B4CF42F5A2}" type="presOf" srcId="{D6003003-699D-489E-BF96-FDD12C1DBBC4}" destId="{D642306A-3D41-4931-B3EE-01A92CF3DBF0}" srcOrd="1" destOrd="0" presId="urn:microsoft.com/office/officeart/2005/8/layout/list1"/>
    <dgm:cxn modelId="{3123286A-9D57-4E29-A0D1-4B8247CFBEDE}" srcId="{EB454E81-B4FD-4BBA-97DD-BFA614863814}" destId="{1680C2E0-B581-4391-B8F0-7E0DCBFA2BC6}" srcOrd="5" destOrd="0" parTransId="{6A6E476A-4058-4E13-8552-21395054CC98}" sibTransId="{30B03F52-F4C5-4428-885B-9EA60EFD8265}"/>
    <dgm:cxn modelId="{86FF5961-38EF-4F03-84A0-2BE58C357BED}" type="presOf" srcId="{C5D32C6A-DB4A-4EC9-BA10-F2C20717800E}" destId="{1A095F41-73ED-416C-A832-B2584001CF5D}" srcOrd="0" destOrd="0" presId="urn:microsoft.com/office/officeart/2005/8/layout/list1"/>
    <dgm:cxn modelId="{A8FCACC1-D886-4223-8336-9A8D67099EC2}" type="presOf" srcId="{A4FC0707-F38C-4289-9CA8-2FE4D942DB2F}" destId="{C47AA490-64B3-4D9F-99C5-DD5E1B7FEFE2}" srcOrd="0" destOrd="0" presId="urn:microsoft.com/office/officeart/2005/8/layout/list1"/>
    <dgm:cxn modelId="{0CC57FFE-54A5-4B79-B4DD-45FC3F2A8E83}" type="presOf" srcId="{AB6E7A4B-244B-4E62-AD3E-4C36E23ECCB3}" destId="{C64BAC85-7735-4CCD-9134-335C8C62D35F}" srcOrd="0" destOrd="0" presId="urn:microsoft.com/office/officeart/2005/8/layout/list1"/>
    <dgm:cxn modelId="{CF7624F8-EC04-402A-B84F-BA4B9852CB58}" type="presOf" srcId="{EB454E81-B4FD-4BBA-97DD-BFA614863814}" destId="{ED5EB0B0-B612-4234-B5F3-7946C307F318}" srcOrd="0" destOrd="0" presId="urn:microsoft.com/office/officeart/2005/8/layout/list1"/>
    <dgm:cxn modelId="{6BD49742-189B-4683-B195-A2BBC75FE152}" type="presOf" srcId="{A4FC0707-F38C-4289-9CA8-2FE4D942DB2F}" destId="{DE51E319-EEE1-4340-9DF0-C1740BADBF66}" srcOrd="1" destOrd="0" presId="urn:microsoft.com/office/officeart/2005/8/layout/list1"/>
    <dgm:cxn modelId="{01848227-82C2-4700-B04C-AB1E64EADCC8}" type="presOf" srcId="{114683BF-AAC0-41D1-A18C-8BB7A368ED52}" destId="{268C8BE8-74F0-4731-8FC8-DF0183028E32}" srcOrd="0" destOrd="0" presId="urn:microsoft.com/office/officeart/2005/8/layout/list1"/>
    <dgm:cxn modelId="{D2AFB3AF-74F9-40C0-BDD4-5F0C0283A337}" type="presParOf" srcId="{ED5EB0B0-B612-4234-B5F3-7946C307F318}" destId="{F1E14DA0-6146-4F65-B89E-8A3A195B7F30}" srcOrd="0" destOrd="0" presId="urn:microsoft.com/office/officeart/2005/8/layout/list1"/>
    <dgm:cxn modelId="{F7960E52-119E-4091-A34E-0471FC17EDE8}" type="presParOf" srcId="{F1E14DA0-6146-4F65-B89E-8A3A195B7F30}" destId="{C47AA490-64B3-4D9F-99C5-DD5E1B7FEFE2}" srcOrd="0" destOrd="0" presId="urn:microsoft.com/office/officeart/2005/8/layout/list1"/>
    <dgm:cxn modelId="{37F61BC0-40D0-46B8-96CC-9B2C790AD475}" type="presParOf" srcId="{F1E14DA0-6146-4F65-B89E-8A3A195B7F30}" destId="{DE51E319-EEE1-4340-9DF0-C1740BADBF66}" srcOrd="1" destOrd="0" presId="urn:microsoft.com/office/officeart/2005/8/layout/list1"/>
    <dgm:cxn modelId="{B8790A03-CCDA-44EA-8C1E-5DEF6A81AE95}" type="presParOf" srcId="{ED5EB0B0-B612-4234-B5F3-7946C307F318}" destId="{6026492E-5D65-430F-8EC5-39B80E53770E}" srcOrd="1" destOrd="0" presId="urn:microsoft.com/office/officeart/2005/8/layout/list1"/>
    <dgm:cxn modelId="{6B1EE160-FCA0-411A-AB0F-9F9E4BBC4163}" type="presParOf" srcId="{ED5EB0B0-B612-4234-B5F3-7946C307F318}" destId="{965792C9-3F08-4530-8E7D-8AD633F069F1}" srcOrd="2" destOrd="0" presId="urn:microsoft.com/office/officeart/2005/8/layout/list1"/>
    <dgm:cxn modelId="{3D7FF23B-5B7F-40F6-AC95-AABFB1D27563}" type="presParOf" srcId="{ED5EB0B0-B612-4234-B5F3-7946C307F318}" destId="{BB9B3643-D541-499E-B1E4-F336E894BA63}" srcOrd="3" destOrd="0" presId="urn:microsoft.com/office/officeart/2005/8/layout/list1"/>
    <dgm:cxn modelId="{7AA2D4D9-62A6-4C06-9FA2-57FF438866A9}" type="presParOf" srcId="{ED5EB0B0-B612-4234-B5F3-7946C307F318}" destId="{70A17A98-C25C-4A31-A69B-C31AE8AA9F18}" srcOrd="4" destOrd="0" presId="urn:microsoft.com/office/officeart/2005/8/layout/list1"/>
    <dgm:cxn modelId="{CFD5F44F-B667-4B16-A70F-756A0ADCDC24}" type="presParOf" srcId="{70A17A98-C25C-4A31-A69B-C31AE8AA9F18}" destId="{1A095F41-73ED-416C-A832-B2584001CF5D}" srcOrd="0" destOrd="0" presId="urn:microsoft.com/office/officeart/2005/8/layout/list1"/>
    <dgm:cxn modelId="{8AA77475-6EB2-49C7-AF0C-242FF99651A4}" type="presParOf" srcId="{70A17A98-C25C-4A31-A69B-C31AE8AA9F18}" destId="{AA5784CC-C703-4889-9367-9219A095B708}" srcOrd="1" destOrd="0" presId="urn:microsoft.com/office/officeart/2005/8/layout/list1"/>
    <dgm:cxn modelId="{9F06B6EC-FCAF-4063-B311-C0798E2CB305}" type="presParOf" srcId="{ED5EB0B0-B612-4234-B5F3-7946C307F318}" destId="{14C7F937-31B8-44F7-8A1D-DCC0B8C9EFCC}" srcOrd="5" destOrd="0" presId="urn:microsoft.com/office/officeart/2005/8/layout/list1"/>
    <dgm:cxn modelId="{570CA7B9-C00F-455F-9C42-78406246FF31}" type="presParOf" srcId="{ED5EB0B0-B612-4234-B5F3-7946C307F318}" destId="{348B3B6B-6E5A-49E8-86B6-2D504CF53557}" srcOrd="6" destOrd="0" presId="urn:microsoft.com/office/officeart/2005/8/layout/list1"/>
    <dgm:cxn modelId="{2904A561-73BC-4A0A-9850-678BC4E212A1}" type="presParOf" srcId="{ED5EB0B0-B612-4234-B5F3-7946C307F318}" destId="{49BDF455-4A24-43CB-9783-5D91AC75C6C9}" srcOrd="7" destOrd="0" presId="urn:microsoft.com/office/officeart/2005/8/layout/list1"/>
    <dgm:cxn modelId="{D1941135-8082-4F11-8B49-AD0C9E068240}" type="presParOf" srcId="{ED5EB0B0-B612-4234-B5F3-7946C307F318}" destId="{E56E5525-AB96-4945-BF3E-E83BD02BA8D8}" srcOrd="8" destOrd="0" presId="urn:microsoft.com/office/officeart/2005/8/layout/list1"/>
    <dgm:cxn modelId="{2AEE0F98-3F1C-4F1E-BCD8-2972BB508A1F}" type="presParOf" srcId="{E56E5525-AB96-4945-BF3E-E83BD02BA8D8}" destId="{305F884D-5DC2-4CF7-B95A-29FBEB4C333A}" srcOrd="0" destOrd="0" presId="urn:microsoft.com/office/officeart/2005/8/layout/list1"/>
    <dgm:cxn modelId="{1A47E3DF-1005-422E-9271-660C403A349C}" type="presParOf" srcId="{E56E5525-AB96-4945-BF3E-E83BD02BA8D8}" destId="{B03CA9EE-F820-4851-9636-B0948453BCB7}" srcOrd="1" destOrd="0" presId="urn:microsoft.com/office/officeart/2005/8/layout/list1"/>
    <dgm:cxn modelId="{4C4A4A0D-FD72-4385-97AA-0628678E4C90}" type="presParOf" srcId="{ED5EB0B0-B612-4234-B5F3-7946C307F318}" destId="{572F1D86-0963-4EC7-8425-39A15EEEF2E5}" srcOrd="9" destOrd="0" presId="urn:microsoft.com/office/officeart/2005/8/layout/list1"/>
    <dgm:cxn modelId="{3F7886ED-E7B7-46FB-9A32-FE3B5C82A990}" type="presParOf" srcId="{ED5EB0B0-B612-4234-B5F3-7946C307F318}" destId="{16B5DBAD-7B9A-4594-A512-D4AD47AAD060}" srcOrd="10" destOrd="0" presId="urn:microsoft.com/office/officeart/2005/8/layout/list1"/>
    <dgm:cxn modelId="{4D5516BD-4613-453E-B3D2-D43DD18CF057}" type="presParOf" srcId="{ED5EB0B0-B612-4234-B5F3-7946C307F318}" destId="{7784D7F4-35D6-4CDB-A33E-70E7CB4B979F}" srcOrd="11" destOrd="0" presId="urn:microsoft.com/office/officeart/2005/8/layout/list1"/>
    <dgm:cxn modelId="{5F8C5EF7-6942-4138-82D7-D382F8008711}" type="presParOf" srcId="{ED5EB0B0-B612-4234-B5F3-7946C307F318}" destId="{CFFA563E-C84D-4B00-90C3-5EFCAEBC7B3D}" srcOrd="12" destOrd="0" presId="urn:microsoft.com/office/officeart/2005/8/layout/list1"/>
    <dgm:cxn modelId="{E0BE46E7-F9F7-465C-BD60-838519280E98}" type="presParOf" srcId="{CFFA563E-C84D-4B00-90C3-5EFCAEBC7B3D}" destId="{B5658321-7027-4E77-9DF3-0098BC25318F}" srcOrd="0" destOrd="0" presId="urn:microsoft.com/office/officeart/2005/8/layout/list1"/>
    <dgm:cxn modelId="{B482F27E-4D16-4D1F-852E-CB1A86EDC303}" type="presParOf" srcId="{CFFA563E-C84D-4B00-90C3-5EFCAEBC7B3D}" destId="{3B6F8FB2-B1B4-439E-84D9-54BC80A35134}" srcOrd="1" destOrd="0" presId="urn:microsoft.com/office/officeart/2005/8/layout/list1"/>
    <dgm:cxn modelId="{8C5C9D4F-3C32-478C-A87D-074E53DA4F63}" type="presParOf" srcId="{ED5EB0B0-B612-4234-B5F3-7946C307F318}" destId="{299A3730-5030-44AF-AAAC-58A5DE671497}" srcOrd="13" destOrd="0" presId="urn:microsoft.com/office/officeart/2005/8/layout/list1"/>
    <dgm:cxn modelId="{CE64C917-7085-458D-807E-46F1A01B0AE0}" type="presParOf" srcId="{ED5EB0B0-B612-4234-B5F3-7946C307F318}" destId="{24C158F2-DF2E-4C2C-A331-5FD9619F0106}" srcOrd="14" destOrd="0" presId="urn:microsoft.com/office/officeart/2005/8/layout/list1"/>
    <dgm:cxn modelId="{5B00B843-C45C-4D8E-815F-D0483668EFC8}" type="presParOf" srcId="{ED5EB0B0-B612-4234-B5F3-7946C307F318}" destId="{0C6EDA86-35BC-44A8-82BE-B59524770147}" srcOrd="15" destOrd="0" presId="urn:microsoft.com/office/officeart/2005/8/layout/list1"/>
    <dgm:cxn modelId="{DF6CB98F-F4FE-4143-9D53-DBE36338A360}" type="presParOf" srcId="{ED5EB0B0-B612-4234-B5F3-7946C307F318}" destId="{4A95CB33-5C2E-4849-BF9A-651EC0A11598}" srcOrd="16" destOrd="0" presId="urn:microsoft.com/office/officeart/2005/8/layout/list1"/>
    <dgm:cxn modelId="{E68BF7E6-129C-4BA2-9668-C8FAC2500C11}" type="presParOf" srcId="{4A95CB33-5C2E-4849-BF9A-651EC0A11598}" destId="{D56A3B53-0376-4F98-9DD2-B420865ECD7C}" srcOrd="0" destOrd="0" presId="urn:microsoft.com/office/officeart/2005/8/layout/list1"/>
    <dgm:cxn modelId="{CD205075-638C-4FDF-A7A1-21C92514F5C4}" type="presParOf" srcId="{4A95CB33-5C2E-4849-BF9A-651EC0A11598}" destId="{D642306A-3D41-4931-B3EE-01A92CF3DBF0}" srcOrd="1" destOrd="0" presId="urn:microsoft.com/office/officeart/2005/8/layout/list1"/>
    <dgm:cxn modelId="{0C84CE33-DAF1-466A-A856-7441E5BC6EFE}" type="presParOf" srcId="{ED5EB0B0-B612-4234-B5F3-7946C307F318}" destId="{65C41240-CBA0-4852-A1EA-450477FE7C70}" srcOrd="17" destOrd="0" presId="urn:microsoft.com/office/officeart/2005/8/layout/list1"/>
    <dgm:cxn modelId="{75C159F0-A1F4-40CD-B7D8-9FE928181B62}" type="presParOf" srcId="{ED5EB0B0-B612-4234-B5F3-7946C307F318}" destId="{37C93F10-FE97-475B-92E6-31DF1C36E216}" srcOrd="18" destOrd="0" presId="urn:microsoft.com/office/officeart/2005/8/layout/list1"/>
    <dgm:cxn modelId="{1FA630A4-5F7D-47C7-A811-787D455247E6}" type="presParOf" srcId="{ED5EB0B0-B612-4234-B5F3-7946C307F318}" destId="{643E76C2-B20A-4063-91F2-DDFB1794BDB4}" srcOrd="19" destOrd="0" presId="urn:microsoft.com/office/officeart/2005/8/layout/list1"/>
    <dgm:cxn modelId="{49965AB5-8448-4707-B982-B597B628EF86}" type="presParOf" srcId="{ED5EB0B0-B612-4234-B5F3-7946C307F318}" destId="{2FA962D0-6268-495A-9BE0-A4AA5C46C006}" srcOrd="20" destOrd="0" presId="urn:microsoft.com/office/officeart/2005/8/layout/list1"/>
    <dgm:cxn modelId="{057450EC-D441-4284-8F3E-8926E2992494}" type="presParOf" srcId="{2FA962D0-6268-495A-9BE0-A4AA5C46C006}" destId="{8E2C8205-EDB5-42F2-B71A-ABDAB4177C1F}" srcOrd="0" destOrd="0" presId="urn:microsoft.com/office/officeart/2005/8/layout/list1"/>
    <dgm:cxn modelId="{0E1C1D98-9FCE-40D7-92D1-55941811B192}" type="presParOf" srcId="{2FA962D0-6268-495A-9BE0-A4AA5C46C006}" destId="{3DD44C0B-F1E6-4E0D-8C7C-E8DB7075BDCF}" srcOrd="1" destOrd="0" presId="urn:microsoft.com/office/officeart/2005/8/layout/list1"/>
    <dgm:cxn modelId="{7E079756-A9BD-4AE2-A617-37D8A79B9C2C}" type="presParOf" srcId="{ED5EB0B0-B612-4234-B5F3-7946C307F318}" destId="{7D53B8B3-3E7D-405E-92E4-E55461233B2F}" srcOrd="21" destOrd="0" presId="urn:microsoft.com/office/officeart/2005/8/layout/list1"/>
    <dgm:cxn modelId="{C22BFA65-839D-41F7-9D33-59075D59B8D4}" type="presParOf" srcId="{ED5EB0B0-B612-4234-B5F3-7946C307F318}" destId="{C64BAC85-7735-4CCD-9134-335C8C62D35F}" srcOrd="22" destOrd="0" presId="urn:microsoft.com/office/officeart/2005/8/layout/list1"/>
    <dgm:cxn modelId="{FA953111-A57B-4F67-90B9-F175B4D6CA4E}" type="presParOf" srcId="{ED5EB0B0-B612-4234-B5F3-7946C307F318}" destId="{3F1B224F-61AB-4F1A-BE7A-4D171A5729DA}" srcOrd="23" destOrd="0" presId="urn:microsoft.com/office/officeart/2005/8/layout/list1"/>
    <dgm:cxn modelId="{32B53E87-3C56-474E-96FD-A9AA7DC300CB}" type="presParOf" srcId="{ED5EB0B0-B612-4234-B5F3-7946C307F318}" destId="{866A7379-F336-4958-B7E5-EA05CF031C20}" srcOrd="24" destOrd="0" presId="urn:microsoft.com/office/officeart/2005/8/layout/list1"/>
    <dgm:cxn modelId="{07EB80E6-4DA6-4EEC-977F-A822742E4710}" type="presParOf" srcId="{866A7379-F336-4958-B7E5-EA05CF031C20}" destId="{D179F930-3153-4258-8DB8-14E3A399F785}" srcOrd="0" destOrd="0" presId="urn:microsoft.com/office/officeart/2005/8/layout/list1"/>
    <dgm:cxn modelId="{6310A369-7D2D-48C0-BA9D-66D8D9991D96}" type="presParOf" srcId="{866A7379-F336-4958-B7E5-EA05CF031C20}" destId="{152AD352-EE11-4A2D-9690-C1FC816DEB34}" srcOrd="1" destOrd="0" presId="urn:microsoft.com/office/officeart/2005/8/layout/list1"/>
    <dgm:cxn modelId="{791989A5-E507-4175-BE4E-08CE243FA74E}" type="presParOf" srcId="{ED5EB0B0-B612-4234-B5F3-7946C307F318}" destId="{1246D551-D44F-4628-9881-C7DB9049131E}" srcOrd="25" destOrd="0" presId="urn:microsoft.com/office/officeart/2005/8/layout/list1"/>
    <dgm:cxn modelId="{989CE6DD-E47D-411E-BBC8-3DEE78CF5DC7}" type="presParOf" srcId="{ED5EB0B0-B612-4234-B5F3-7946C307F318}" destId="{268C8BE8-74F0-4731-8FC8-DF0183028E3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86DAD-DA75-411A-B75D-B78AC5461D8E}">
      <dsp:nvSpPr>
        <dsp:cNvPr id="0" name=""/>
        <dsp:cNvSpPr/>
      </dsp:nvSpPr>
      <dsp:spPr>
        <a:xfrm>
          <a:off x="0" y="2901"/>
          <a:ext cx="6696744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itchFamily="65" charset="-120"/>
              <a:ea typeface="標楷體" pitchFamily="65" charset="-120"/>
            </a:rPr>
            <a:t>* 志工評鑑目的與重要性。</a:t>
          </a:r>
          <a:endParaRPr lang="zh-TW" altLang="en-US" sz="3200" kern="1200" dirty="0">
            <a:latin typeface="標楷體" pitchFamily="65" charset="-120"/>
            <a:ea typeface="標楷體" pitchFamily="65" charset="-120"/>
          </a:endParaRPr>
        </a:p>
      </dsp:txBody>
      <dsp:txXfrm>
        <a:off x="39295" y="42196"/>
        <a:ext cx="6618154" cy="726370"/>
      </dsp:txXfrm>
    </dsp:sp>
    <dsp:sp modelId="{ACBD03BE-6B34-4A51-987F-29F3CB657122}">
      <dsp:nvSpPr>
        <dsp:cNvPr id="0" name=""/>
        <dsp:cNvSpPr/>
      </dsp:nvSpPr>
      <dsp:spPr>
        <a:xfrm>
          <a:off x="0" y="931701"/>
          <a:ext cx="6696744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itchFamily="65" charset="-120"/>
              <a:ea typeface="標楷體" pitchFamily="65" charset="-120"/>
            </a:rPr>
            <a:t>* </a:t>
          </a:r>
          <a:r>
            <a:rPr lang="zh-TW" sz="3200" kern="1200" dirty="0" smtClean="0">
              <a:latin typeface="標楷體" pitchFamily="65" charset="-120"/>
              <a:ea typeface="標楷體" pitchFamily="65" charset="-120"/>
            </a:rPr>
            <a:t>志工評鑑指標</a:t>
          </a:r>
          <a:r>
            <a:rPr lang="en-US" sz="3200" kern="1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3200" kern="1200" dirty="0" smtClean="0">
              <a:latin typeface="標楷體" pitchFamily="65" charset="-120"/>
              <a:ea typeface="標楷體" pitchFamily="65" charset="-120"/>
            </a:rPr>
            <a:t>績效管理之運用。</a:t>
          </a:r>
          <a:endParaRPr lang="zh-TW" sz="3200" kern="1200" dirty="0">
            <a:latin typeface="標楷體" pitchFamily="65" charset="-120"/>
            <a:ea typeface="標楷體" pitchFamily="65" charset="-120"/>
          </a:endParaRPr>
        </a:p>
      </dsp:txBody>
      <dsp:txXfrm>
        <a:off x="39295" y="970996"/>
        <a:ext cx="6618154" cy="726370"/>
      </dsp:txXfrm>
    </dsp:sp>
    <dsp:sp modelId="{2D93E8C7-84FB-40C3-B41C-59A7DB3277E6}">
      <dsp:nvSpPr>
        <dsp:cNvPr id="0" name=""/>
        <dsp:cNvSpPr/>
      </dsp:nvSpPr>
      <dsp:spPr>
        <a:xfrm>
          <a:off x="0" y="1860501"/>
          <a:ext cx="6696744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itchFamily="65" charset="-120"/>
              <a:ea typeface="標楷體" pitchFamily="65" charset="-120"/>
            </a:rPr>
            <a:t>* 志工表現不佳的常見原因。</a:t>
          </a:r>
          <a:endParaRPr lang="zh-TW" altLang="en-US" sz="3200" kern="1200" dirty="0">
            <a:latin typeface="標楷體" pitchFamily="65" charset="-120"/>
            <a:ea typeface="標楷體" pitchFamily="65" charset="-120"/>
          </a:endParaRPr>
        </a:p>
      </dsp:txBody>
      <dsp:txXfrm>
        <a:off x="39295" y="1899796"/>
        <a:ext cx="6618154" cy="726370"/>
      </dsp:txXfrm>
    </dsp:sp>
    <dsp:sp modelId="{1814D4CF-C926-4057-AFEB-29A83D8A27BD}">
      <dsp:nvSpPr>
        <dsp:cNvPr id="0" name=""/>
        <dsp:cNvSpPr/>
      </dsp:nvSpPr>
      <dsp:spPr>
        <a:xfrm>
          <a:off x="0" y="2789301"/>
          <a:ext cx="6696744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itchFamily="65" charset="-120"/>
              <a:ea typeface="標楷體" pitchFamily="65" charset="-120"/>
            </a:rPr>
            <a:t>* 相關解除職務以外的方法。</a:t>
          </a:r>
          <a:endParaRPr lang="zh-TW" altLang="en-US" sz="3200" kern="1200" dirty="0">
            <a:latin typeface="標楷體" pitchFamily="65" charset="-120"/>
            <a:ea typeface="標楷體" pitchFamily="65" charset="-120"/>
          </a:endParaRPr>
        </a:p>
      </dsp:txBody>
      <dsp:txXfrm>
        <a:off x="39295" y="2828596"/>
        <a:ext cx="6618154" cy="726370"/>
      </dsp:txXfrm>
    </dsp:sp>
    <dsp:sp modelId="{AA04BC8B-808E-490D-A7C0-ECFF7B84EFCC}">
      <dsp:nvSpPr>
        <dsp:cNvPr id="0" name=""/>
        <dsp:cNvSpPr/>
      </dsp:nvSpPr>
      <dsp:spPr>
        <a:xfrm>
          <a:off x="0" y="3718101"/>
          <a:ext cx="6696744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標楷體" pitchFamily="65" charset="-120"/>
              <a:ea typeface="標楷體" pitchFamily="65" charset="-120"/>
            </a:rPr>
            <a:t>* 解聘志工與離職面談。</a:t>
          </a:r>
          <a:endParaRPr lang="zh-TW" altLang="en-US" sz="3200" kern="1200" dirty="0">
            <a:latin typeface="標楷體" pitchFamily="65" charset="-120"/>
            <a:ea typeface="標楷體" pitchFamily="65" charset="-120"/>
          </a:endParaRPr>
        </a:p>
      </dsp:txBody>
      <dsp:txXfrm>
        <a:off x="39295" y="3757396"/>
        <a:ext cx="6618154" cy="726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CC14B-6EB9-43E0-983F-660C177FF82D}">
      <dsp:nvSpPr>
        <dsp:cNvPr id="0" name=""/>
        <dsp:cNvSpPr/>
      </dsp:nvSpPr>
      <dsp:spPr>
        <a:xfrm>
          <a:off x="0" y="0"/>
          <a:ext cx="5472608" cy="5996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標楷體" pitchFamily="65" charset="-120"/>
              <a:ea typeface="標楷體" pitchFamily="65" charset="-120"/>
            </a:rPr>
            <a:t>※</a:t>
          </a:r>
          <a:r>
            <a:rPr lang="zh-TW" sz="2400" b="0" kern="1200" dirty="0" smtClean="0">
              <a:latin typeface="標楷體" pitchFamily="65" charset="-120"/>
              <a:ea typeface="標楷體" pitchFamily="65" charset="-120"/>
            </a:rPr>
            <a:t>志工需要評鑑嗎？</a:t>
          </a:r>
          <a:endParaRPr lang="zh-TW" sz="2400" b="0" kern="1200" dirty="0">
            <a:latin typeface="標楷體" pitchFamily="65" charset="-120"/>
            <a:ea typeface="標楷體" pitchFamily="65" charset="-120"/>
          </a:endParaRPr>
        </a:p>
      </dsp:txBody>
      <dsp:txXfrm>
        <a:off x="29271" y="29271"/>
        <a:ext cx="5414066" cy="541083"/>
      </dsp:txXfrm>
    </dsp:sp>
    <dsp:sp modelId="{125D4AA2-2F29-4A17-9482-780E5E686549}">
      <dsp:nvSpPr>
        <dsp:cNvPr id="0" name=""/>
        <dsp:cNvSpPr/>
      </dsp:nvSpPr>
      <dsp:spPr>
        <a:xfrm>
          <a:off x="0" y="621682"/>
          <a:ext cx="5472608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現況困境：產生壓力造成志工離職。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621682"/>
        <a:ext cx="5472608" cy="414000"/>
      </dsp:txXfrm>
    </dsp:sp>
    <dsp:sp modelId="{1E7B9D36-83EA-45B9-8B7E-734CDF7956B2}">
      <dsp:nvSpPr>
        <dsp:cNvPr id="0" name=""/>
        <dsp:cNvSpPr/>
      </dsp:nvSpPr>
      <dsp:spPr>
        <a:xfrm>
          <a:off x="0" y="969559"/>
          <a:ext cx="5472608" cy="5996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標楷體" pitchFamily="65" charset="-120"/>
              <a:ea typeface="標楷體" pitchFamily="65" charset="-120"/>
            </a:rPr>
            <a:t>※</a:t>
          </a:r>
          <a:r>
            <a:rPr lang="zh-TW" sz="2400" b="0" kern="1200" dirty="0" smtClean="0">
              <a:latin typeface="標楷體" pitchFamily="65" charset="-120"/>
              <a:ea typeface="標楷體" pitchFamily="65" charset="-120"/>
            </a:rPr>
            <a:t>志工評鑑目的與重要性</a:t>
          </a:r>
          <a:endParaRPr lang="zh-TW" sz="2400" b="0" kern="1200" dirty="0">
            <a:latin typeface="標楷體" pitchFamily="65" charset="-120"/>
            <a:ea typeface="標楷體" pitchFamily="65" charset="-120"/>
          </a:endParaRPr>
        </a:p>
      </dsp:txBody>
      <dsp:txXfrm>
        <a:off x="29271" y="998830"/>
        <a:ext cx="5414066" cy="541083"/>
      </dsp:txXfrm>
    </dsp:sp>
    <dsp:sp modelId="{3B866F54-77A4-47A4-BD90-E0DAEAB47831}">
      <dsp:nvSpPr>
        <dsp:cNvPr id="0" name=""/>
        <dsp:cNvSpPr/>
      </dsp:nvSpPr>
      <dsp:spPr>
        <a:xfrm>
          <a:off x="0" y="1636294"/>
          <a:ext cx="5472608" cy="326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755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u="sng" kern="1200" dirty="0" smtClean="0">
              <a:latin typeface="標楷體" pitchFamily="65" charset="-120"/>
              <a:ea typeface="標楷體" pitchFamily="65" charset="-120"/>
            </a:rPr>
            <a:t>獎勵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表現優良者，維繫持續參與意願。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強化志工服務榮譽心。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了解志工動機與人格特質，給予適當任務。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發掘志工問題，協助問題調適。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糾正志工行為與改善表現。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提升組織服務品質，保障案主權益。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降低組織運作成本。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落實組織目標。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強化非營利組織間的競爭力</a:t>
          </a:r>
          <a:r>
            <a:rPr lang="zh-TW" altLang="en-US" sz="1500" kern="1200" dirty="0" smtClean="0"/>
            <a:t>。</a:t>
          </a:r>
          <a:endParaRPr lang="zh-TW" altLang="en-US" sz="1500" kern="1200" dirty="0"/>
        </a:p>
      </dsp:txBody>
      <dsp:txXfrm>
        <a:off x="0" y="1636294"/>
        <a:ext cx="5472608" cy="3260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87C88-E0B7-4E72-B1B1-A8626FDF52BF}">
      <dsp:nvSpPr>
        <dsp:cNvPr id="0" name=""/>
        <dsp:cNvSpPr/>
      </dsp:nvSpPr>
      <dsp:spPr>
        <a:xfrm>
          <a:off x="0" y="0"/>
          <a:ext cx="8064896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績效管理的目的</a:t>
          </a:r>
          <a:endParaRPr lang="zh-TW" altLang="en-US" sz="2400" kern="12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1984" y="31984"/>
        <a:ext cx="8000928" cy="591232"/>
      </dsp:txXfrm>
    </dsp:sp>
    <dsp:sp modelId="{8895FA9E-E10D-4695-9CE1-8514D90BF2FE}">
      <dsp:nvSpPr>
        <dsp:cNvPr id="0" name=""/>
        <dsp:cNvSpPr/>
      </dsp:nvSpPr>
      <dsp:spPr>
        <a:xfrm>
          <a:off x="0" y="677965"/>
          <a:ext cx="8064896" cy="59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建立團體與個人想達成目標，以及如何達成目標的共識，進而採取有效人員管理方式以達成目標。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677965"/>
        <a:ext cx="8064896" cy="597712"/>
      </dsp:txXfrm>
    </dsp:sp>
    <dsp:sp modelId="{BF15B46D-B80B-402C-AA09-A483C493350E}">
      <dsp:nvSpPr>
        <dsp:cNvPr id="0" name=""/>
        <dsp:cNvSpPr/>
      </dsp:nvSpPr>
      <dsp:spPr>
        <a:xfrm>
          <a:off x="0" y="1254587"/>
          <a:ext cx="8064896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績效管理的流程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1984" y="1286571"/>
        <a:ext cx="8000928" cy="591232"/>
      </dsp:txXfrm>
    </dsp:sp>
    <dsp:sp modelId="{6325695A-6AC5-40F2-B56D-F62F5EA051E2}">
      <dsp:nvSpPr>
        <dsp:cNvPr id="0" name=""/>
        <dsp:cNvSpPr/>
      </dsp:nvSpPr>
      <dsp:spPr>
        <a:xfrm>
          <a:off x="0" y="1959084"/>
          <a:ext cx="8064896" cy="59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期初溝通、期中輔導、追蹤、期末評估，以及再改進方案（評估指標、志工服務內容、再訓練計畫）。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959084"/>
        <a:ext cx="8064896" cy="597712"/>
      </dsp:txXfrm>
    </dsp:sp>
    <dsp:sp modelId="{F56CAD0F-AB4D-4D6B-9D93-39E33448BC85}">
      <dsp:nvSpPr>
        <dsp:cNvPr id="0" name=""/>
        <dsp:cNvSpPr/>
      </dsp:nvSpPr>
      <dsp:spPr>
        <a:xfrm>
          <a:off x="0" y="2510122"/>
          <a:ext cx="8064896" cy="65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>
              <a:latin typeface="標楷體" pitchFamily="65" charset="-120"/>
              <a:ea typeface="標楷體" pitchFamily="65" charset="-120"/>
            </a:rPr>
            <a:t>績效管理與評估指標</a:t>
          </a:r>
          <a:r>
            <a:rPr lang="en-US" sz="2400" kern="1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400" b="1" u="sng" kern="1200" dirty="0" smtClean="0">
              <a:latin typeface="標楷體" pitchFamily="65" charset="-120"/>
              <a:ea typeface="標楷體" pitchFamily="65" charset="-120"/>
            </a:rPr>
            <a:t>建構</a:t>
          </a:r>
          <a:r>
            <a:rPr lang="zh-TW" sz="2400" kern="1200" dirty="0" smtClean="0">
              <a:latin typeface="標楷體" pitchFamily="65" charset="-120"/>
              <a:ea typeface="標楷體" pitchFamily="65" charset="-120"/>
            </a:rPr>
            <a:t>而成</a:t>
          </a:r>
          <a:endParaRPr lang="zh-TW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1984" y="2542106"/>
        <a:ext cx="8000928" cy="591232"/>
      </dsp:txXfrm>
    </dsp:sp>
    <dsp:sp modelId="{9430DB1D-0F46-44B0-93F5-3B64FB277737}">
      <dsp:nvSpPr>
        <dsp:cNvPr id="0" name=""/>
        <dsp:cNvSpPr/>
      </dsp:nvSpPr>
      <dsp:spPr>
        <a:xfrm>
          <a:off x="0" y="3164375"/>
          <a:ext cx="8064896" cy="206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（一）</a:t>
          </a:r>
          <a:r>
            <a:rPr lang="zh-TW" altLang="en-US" sz="1800" b="1" u="sng" kern="1200" dirty="0" smtClean="0">
              <a:latin typeface="標楷體" pitchFamily="65" charset="-120"/>
              <a:ea typeface="標楷體" pitchFamily="65" charset="-120"/>
            </a:rPr>
            <a:t>結果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途徑：以工作成果來考核，如工作達成率、出席率、滿意度等。此方法缺點為志工僅在意目標達成與否、可能為達目的不擇手段。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（二）</a:t>
          </a:r>
          <a:r>
            <a:rPr lang="zh-TW" altLang="en-US" sz="1800" b="1" u="sng" kern="1200" dirty="0" smtClean="0">
              <a:latin typeface="標楷體" pitchFamily="65" charset="-120"/>
              <a:ea typeface="標楷體" pitchFamily="65" charset="-120"/>
            </a:rPr>
            <a:t>行為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途徑：當事情結果未必與員工行為有直接關聯時，可以員工行為來考核，如高學習意願、善應變協調、積極、高配合度。此方法缺點為員工感覺不自在，無時無刻都有人在監視。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（三）</a:t>
          </a:r>
          <a:r>
            <a:rPr lang="zh-TW" altLang="en-US" sz="1800" b="1" u="sng" kern="1200" dirty="0" smtClean="0">
              <a:latin typeface="標楷體" pitchFamily="65" charset="-120"/>
              <a:ea typeface="標楷體" pitchFamily="65" charset="-120"/>
            </a:rPr>
            <a:t>特質</a:t>
          </a: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途徑：以員工特質來考評，如合群、自信、親切等。此方法缺點包括較為主觀，亦受偏見影響，同時，特質與工作表現未必有所關聯。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3164375"/>
        <a:ext cx="8064896" cy="20648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792C9-3F08-4530-8E7D-8AD633F069F1}">
      <dsp:nvSpPr>
        <dsp:cNvPr id="0" name=""/>
        <dsp:cNvSpPr/>
      </dsp:nvSpPr>
      <dsp:spPr>
        <a:xfrm>
          <a:off x="0" y="242331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自己針對績效表現評估其能力。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42331"/>
        <a:ext cx="7344816" cy="427747"/>
      </dsp:txXfrm>
    </dsp:sp>
    <dsp:sp modelId="{DE51E319-EEE1-4340-9DF0-C1740BADBF66}">
      <dsp:nvSpPr>
        <dsp:cNvPr id="0" name=""/>
        <dsp:cNvSpPr/>
      </dsp:nvSpPr>
      <dsp:spPr>
        <a:xfrm>
          <a:off x="367240" y="0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>
              <a:latin typeface="標楷體" pitchFamily="65" charset="-120"/>
              <a:ea typeface="標楷體" pitchFamily="65" charset="-120"/>
            </a:rPr>
            <a:t>（一）自評：</a:t>
          </a:r>
          <a:endParaRPr 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17189"/>
        <a:ext cx="5106993" cy="317744"/>
      </dsp:txXfrm>
    </dsp:sp>
    <dsp:sp modelId="{348B3B6B-6E5A-49E8-86B6-2D504CF53557}">
      <dsp:nvSpPr>
        <dsp:cNvPr id="0" name=""/>
        <dsp:cNvSpPr/>
      </dsp:nvSpPr>
      <dsp:spPr>
        <a:xfrm>
          <a:off x="0" y="952386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藉由同事（指實際有互動且有較多機會觀察）互評。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952386"/>
        <a:ext cx="7344816" cy="427747"/>
      </dsp:txXfrm>
    </dsp:sp>
    <dsp:sp modelId="{AA5784CC-C703-4889-9367-9219A095B708}">
      <dsp:nvSpPr>
        <dsp:cNvPr id="0" name=""/>
        <dsp:cNvSpPr/>
      </dsp:nvSpPr>
      <dsp:spPr>
        <a:xfrm>
          <a:off x="367240" y="703581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（二）同儕評量：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720770"/>
        <a:ext cx="5106993" cy="317744"/>
      </dsp:txXfrm>
    </dsp:sp>
    <dsp:sp modelId="{16B5DBAD-7B9A-4594-A512-D4AD47AAD060}">
      <dsp:nvSpPr>
        <dsp:cNvPr id="0" name=""/>
        <dsp:cNvSpPr/>
      </dsp:nvSpPr>
      <dsp:spPr>
        <a:xfrm>
          <a:off x="0" y="1666737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員工對管理者之評估，又稱向上回饋。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666737"/>
        <a:ext cx="7344816" cy="427747"/>
      </dsp:txXfrm>
    </dsp:sp>
    <dsp:sp modelId="{B03CA9EE-F820-4851-9636-B0948453BCB7}">
      <dsp:nvSpPr>
        <dsp:cNvPr id="0" name=""/>
        <dsp:cNvSpPr/>
      </dsp:nvSpPr>
      <dsp:spPr>
        <a:xfrm>
          <a:off x="367240" y="1417932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（三）部屬評量：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1435121"/>
        <a:ext cx="5106993" cy="317744"/>
      </dsp:txXfrm>
    </dsp:sp>
    <dsp:sp modelId="{24C158F2-DF2E-4C2C-A331-5FD9619F0106}">
      <dsp:nvSpPr>
        <dsp:cNvPr id="0" name=""/>
        <dsp:cNvSpPr/>
      </dsp:nvSpPr>
      <dsp:spPr>
        <a:xfrm>
          <a:off x="0" y="2381088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由客戶進行評量。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381088"/>
        <a:ext cx="7344816" cy="427747"/>
      </dsp:txXfrm>
    </dsp:sp>
    <dsp:sp modelId="{3B6F8FB2-B1B4-439E-84D9-54BC80A35134}">
      <dsp:nvSpPr>
        <dsp:cNvPr id="0" name=""/>
        <dsp:cNvSpPr/>
      </dsp:nvSpPr>
      <dsp:spPr>
        <a:xfrm>
          <a:off x="367240" y="2132282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（四）客戶評量：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2149471"/>
        <a:ext cx="5106993" cy="317744"/>
      </dsp:txXfrm>
    </dsp:sp>
    <dsp:sp modelId="{37C93F10-FE97-475B-92E6-31DF1C36E216}">
      <dsp:nvSpPr>
        <dsp:cNvPr id="0" name=""/>
        <dsp:cNvSpPr/>
      </dsp:nvSpPr>
      <dsp:spPr>
        <a:xfrm>
          <a:off x="0" y="3095439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由管理者進行評量。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3095439"/>
        <a:ext cx="7344816" cy="427747"/>
      </dsp:txXfrm>
    </dsp:sp>
    <dsp:sp modelId="{D642306A-3D41-4931-B3EE-01A92CF3DBF0}">
      <dsp:nvSpPr>
        <dsp:cNvPr id="0" name=""/>
        <dsp:cNvSpPr/>
      </dsp:nvSpPr>
      <dsp:spPr>
        <a:xfrm>
          <a:off x="367240" y="2846633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（五）主管評量：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2863822"/>
        <a:ext cx="5106993" cy="317744"/>
      </dsp:txXfrm>
    </dsp:sp>
    <dsp:sp modelId="{C64BAC85-7735-4CCD-9134-335C8C62D35F}">
      <dsp:nvSpPr>
        <dsp:cNvPr id="0" name=""/>
        <dsp:cNvSpPr/>
      </dsp:nvSpPr>
      <dsp:spPr>
        <a:xfrm>
          <a:off x="0" y="3809789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每位曾經當過員工專案領導人的管理者，均對員工進行評量。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3809789"/>
        <a:ext cx="7344816" cy="427747"/>
      </dsp:txXfrm>
    </dsp:sp>
    <dsp:sp modelId="{3DD44C0B-F1E6-4E0D-8C7C-E8DB7075BDCF}">
      <dsp:nvSpPr>
        <dsp:cNvPr id="0" name=""/>
        <dsp:cNvSpPr/>
      </dsp:nvSpPr>
      <dsp:spPr>
        <a:xfrm>
          <a:off x="367240" y="3560984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（六）多主管、矩陣式評量：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3578173"/>
        <a:ext cx="5106993" cy="317744"/>
      </dsp:txXfrm>
    </dsp:sp>
    <dsp:sp modelId="{268C8BE8-74F0-4731-8FC8-DF0183028E32}">
      <dsp:nvSpPr>
        <dsp:cNvPr id="0" name=""/>
        <dsp:cNvSpPr/>
      </dsp:nvSpPr>
      <dsp:spPr>
        <a:xfrm>
          <a:off x="0" y="4524144"/>
          <a:ext cx="7344816" cy="4277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45796" rIns="570039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>
              <a:latin typeface="標楷體" pitchFamily="65" charset="-120"/>
              <a:ea typeface="標楷體" pitchFamily="65" charset="-120"/>
            </a:rPr>
            <a:t>即包含透過自己、上司、同事與顧客等角度進行評量。</a:t>
          </a:r>
          <a:endParaRPr lang="zh-TW" altLang="en-US" sz="18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4524144"/>
        <a:ext cx="7344816" cy="427747"/>
      </dsp:txXfrm>
    </dsp:sp>
    <dsp:sp modelId="{152AD352-EE11-4A2D-9690-C1FC816DEB34}">
      <dsp:nvSpPr>
        <dsp:cNvPr id="0" name=""/>
        <dsp:cNvSpPr/>
      </dsp:nvSpPr>
      <dsp:spPr>
        <a:xfrm>
          <a:off x="367240" y="4275335"/>
          <a:ext cx="5141371" cy="3521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（七）全方位</a:t>
          </a:r>
          <a:r>
            <a:rPr lang="en-US" sz="2000" kern="1200" dirty="0" smtClean="0">
              <a:latin typeface="標楷體" pitchFamily="65" charset="-120"/>
              <a:ea typeface="標楷體" pitchFamily="65" charset="-120"/>
            </a:rPr>
            <a:t>360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度考評：</a:t>
          </a:r>
          <a:endParaRPr 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384429" y="4292524"/>
        <a:ext cx="5106993" cy="317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EBF5DA-933B-4F0F-8525-DA573150A3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>
              <a:defRPr sz="40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52D6B2-870D-4BDA-BFFB-3A6FEAEAF3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5D4810-A853-42E8-B2CE-7E7385B15D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77232E-120C-4801-9F7E-D932645344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067" y="2227166"/>
            <a:ext cx="3700463" cy="969963"/>
          </a:xfrm>
        </p:spPr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         </a:t>
            </a:r>
            <a:r>
              <a:rPr lang="zh-TW" altLang="en-US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志工評鑑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3728" y="2929508"/>
            <a:ext cx="6400800" cy="571500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          授課</a:t>
            </a:r>
            <a:r>
              <a:rPr lang="zh-TW" altLang="en-US" sz="24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日期</a:t>
            </a:r>
            <a:r>
              <a:rPr lang="en-US" altLang="zh-TW" sz="24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:</a:t>
            </a:r>
            <a:r>
              <a:rPr lang="en-US" altLang="zh-TW" sz="2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2015/12/17  </a:t>
            </a:r>
            <a:r>
              <a:rPr lang="zh-TW" altLang="en-US" sz="24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授課</a:t>
            </a:r>
            <a:r>
              <a:rPr lang="zh-TW" altLang="en-US" sz="24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老師</a:t>
            </a:r>
            <a:r>
              <a:rPr lang="en-US" altLang="zh-TW" sz="24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:</a:t>
            </a:r>
            <a:r>
              <a:rPr lang="zh-TW" altLang="en-US" sz="24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林東龍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596" y="714375"/>
            <a:ext cx="8229600" cy="1143000"/>
          </a:xfrm>
        </p:spPr>
        <p:txBody>
          <a:bodyPr/>
          <a:lstStyle/>
          <a:p>
            <a:r>
              <a:rPr lang="zh-TW" altLang="en-US" sz="3800" dirty="0" smtClean="0"/>
              <a:t>志工表現不佳的原因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251520" y="1609708"/>
            <a:ext cx="8681408" cy="5178150"/>
            <a:chOff x="251520" y="1609708"/>
            <a:chExt cx="8681408" cy="5178150"/>
          </a:xfrm>
        </p:grpSpPr>
        <p:sp>
          <p:nvSpPr>
            <p:cNvPr id="6" name="手繪多邊形 5"/>
            <p:cNvSpPr/>
            <p:nvPr/>
          </p:nvSpPr>
          <p:spPr>
            <a:xfrm>
              <a:off x="251520" y="1757308"/>
              <a:ext cx="8681408" cy="1197000"/>
            </a:xfrm>
            <a:custGeom>
              <a:avLst/>
              <a:gdLst>
                <a:gd name="connsiteX0" fmla="*/ 0 w 8681408"/>
                <a:gd name="connsiteY0" fmla="*/ 0 h 1197000"/>
                <a:gd name="connsiteX1" fmla="*/ 8681408 w 8681408"/>
                <a:gd name="connsiteY1" fmla="*/ 0 h 1197000"/>
                <a:gd name="connsiteX2" fmla="*/ 8681408 w 8681408"/>
                <a:gd name="connsiteY2" fmla="*/ 1197000 h 1197000"/>
                <a:gd name="connsiteX3" fmla="*/ 0 w 8681408"/>
                <a:gd name="connsiteY3" fmla="*/ 1197000 h 1197000"/>
                <a:gd name="connsiteX4" fmla="*/ 0 w 8681408"/>
                <a:gd name="connsiteY4" fmla="*/ 0 h 119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81408" h="1197000">
                  <a:moveTo>
                    <a:pt x="0" y="0"/>
                  </a:moveTo>
                  <a:lnTo>
                    <a:pt x="8681408" y="0"/>
                  </a:lnTo>
                  <a:lnTo>
                    <a:pt x="8681408" y="1197000"/>
                  </a:lnTo>
                  <a:lnTo>
                    <a:pt x="0" y="1197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774" tIns="208280" rIns="673774" bIns="128016" numCol="1" spcCol="1270" anchor="t" anchorCtr="0">
              <a:noAutofit/>
            </a:bodyPr>
            <a:lstStyle/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（一）工作要求不明確。糟糕的工作執掌說明，一定會導致糟糕的評量       </a:t>
              </a:r>
              <a:endParaRPr lang="en-US" altLang="zh-TW" sz="1800" kern="1200" dirty="0" smtClean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        </a:t>
              </a: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過程。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（二）與員工或其他志工相處問題。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685590" y="1609708"/>
              <a:ext cx="6076986" cy="295200"/>
            </a:xfrm>
            <a:custGeom>
              <a:avLst/>
              <a:gdLst>
                <a:gd name="connsiteX0" fmla="*/ 0 w 6076986"/>
                <a:gd name="connsiteY0" fmla="*/ 49201 h 295200"/>
                <a:gd name="connsiteX1" fmla="*/ 14411 w 6076986"/>
                <a:gd name="connsiteY1" fmla="*/ 14411 h 295200"/>
                <a:gd name="connsiteX2" fmla="*/ 49201 w 6076986"/>
                <a:gd name="connsiteY2" fmla="*/ 0 h 295200"/>
                <a:gd name="connsiteX3" fmla="*/ 6027785 w 6076986"/>
                <a:gd name="connsiteY3" fmla="*/ 0 h 295200"/>
                <a:gd name="connsiteX4" fmla="*/ 6062575 w 6076986"/>
                <a:gd name="connsiteY4" fmla="*/ 14411 h 295200"/>
                <a:gd name="connsiteX5" fmla="*/ 6076986 w 6076986"/>
                <a:gd name="connsiteY5" fmla="*/ 49201 h 295200"/>
                <a:gd name="connsiteX6" fmla="*/ 6076986 w 6076986"/>
                <a:gd name="connsiteY6" fmla="*/ 245999 h 295200"/>
                <a:gd name="connsiteX7" fmla="*/ 6062575 w 6076986"/>
                <a:gd name="connsiteY7" fmla="*/ 280789 h 295200"/>
                <a:gd name="connsiteX8" fmla="*/ 6027785 w 6076986"/>
                <a:gd name="connsiteY8" fmla="*/ 295200 h 295200"/>
                <a:gd name="connsiteX9" fmla="*/ 49201 w 6076986"/>
                <a:gd name="connsiteY9" fmla="*/ 295200 h 295200"/>
                <a:gd name="connsiteX10" fmla="*/ 14411 w 6076986"/>
                <a:gd name="connsiteY10" fmla="*/ 280789 h 295200"/>
                <a:gd name="connsiteX11" fmla="*/ 0 w 6076986"/>
                <a:gd name="connsiteY11" fmla="*/ 245999 h 295200"/>
                <a:gd name="connsiteX12" fmla="*/ 0 w 6076986"/>
                <a:gd name="connsiteY12" fmla="*/ 49201 h 2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76986" h="295200">
                  <a:moveTo>
                    <a:pt x="0" y="49201"/>
                  </a:moveTo>
                  <a:cubicBezTo>
                    <a:pt x="0" y="36152"/>
                    <a:pt x="5184" y="23638"/>
                    <a:pt x="14411" y="14411"/>
                  </a:cubicBezTo>
                  <a:cubicBezTo>
                    <a:pt x="23638" y="5184"/>
                    <a:pt x="36152" y="0"/>
                    <a:pt x="49201" y="0"/>
                  </a:cubicBezTo>
                  <a:lnTo>
                    <a:pt x="6027785" y="0"/>
                  </a:lnTo>
                  <a:cubicBezTo>
                    <a:pt x="6040834" y="0"/>
                    <a:pt x="6053348" y="5184"/>
                    <a:pt x="6062575" y="14411"/>
                  </a:cubicBezTo>
                  <a:cubicBezTo>
                    <a:pt x="6071802" y="23638"/>
                    <a:pt x="6076986" y="36152"/>
                    <a:pt x="6076986" y="49201"/>
                  </a:cubicBezTo>
                  <a:lnTo>
                    <a:pt x="6076986" y="245999"/>
                  </a:lnTo>
                  <a:cubicBezTo>
                    <a:pt x="6076986" y="259048"/>
                    <a:pt x="6071802" y="271562"/>
                    <a:pt x="6062575" y="280789"/>
                  </a:cubicBezTo>
                  <a:cubicBezTo>
                    <a:pt x="6053348" y="290016"/>
                    <a:pt x="6040834" y="295200"/>
                    <a:pt x="6027785" y="295200"/>
                  </a:cubicBezTo>
                  <a:lnTo>
                    <a:pt x="49201" y="295200"/>
                  </a:lnTo>
                  <a:cubicBezTo>
                    <a:pt x="36152" y="295200"/>
                    <a:pt x="23638" y="290016"/>
                    <a:pt x="14411" y="280789"/>
                  </a:cubicBezTo>
                  <a:cubicBezTo>
                    <a:pt x="5184" y="271562"/>
                    <a:pt x="0" y="259048"/>
                    <a:pt x="0" y="245999"/>
                  </a:cubicBezTo>
                  <a:lnTo>
                    <a:pt x="0" y="49201"/>
                  </a:lnTo>
                  <a:close/>
                </a:path>
              </a:pathLst>
            </a:cu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106" tIns="14410" rIns="244106" bIns="1441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b="1" kern="1200" dirty="0" smtClean="0">
                  <a:latin typeface="標楷體" pitchFamily="65" charset="-120"/>
                  <a:ea typeface="標楷體" pitchFamily="65" charset="-120"/>
                </a:rPr>
                <a:t>有動機，也有能力</a:t>
              </a:r>
              <a:endParaRPr lang="zh-TW" altLang="en-US" sz="18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251520" y="3155908"/>
              <a:ext cx="8681408" cy="614250"/>
            </a:xfrm>
            <a:custGeom>
              <a:avLst/>
              <a:gdLst>
                <a:gd name="connsiteX0" fmla="*/ 0 w 8681408"/>
                <a:gd name="connsiteY0" fmla="*/ 0 h 614250"/>
                <a:gd name="connsiteX1" fmla="*/ 8681408 w 8681408"/>
                <a:gd name="connsiteY1" fmla="*/ 0 h 614250"/>
                <a:gd name="connsiteX2" fmla="*/ 8681408 w 8681408"/>
                <a:gd name="connsiteY2" fmla="*/ 614250 h 614250"/>
                <a:gd name="connsiteX3" fmla="*/ 0 w 8681408"/>
                <a:gd name="connsiteY3" fmla="*/ 614250 h 614250"/>
                <a:gd name="connsiteX4" fmla="*/ 0 w 8681408"/>
                <a:gd name="connsiteY4" fmla="*/ 0 h 61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81408" h="614250">
                  <a:moveTo>
                    <a:pt x="0" y="0"/>
                  </a:moveTo>
                  <a:lnTo>
                    <a:pt x="8681408" y="0"/>
                  </a:lnTo>
                  <a:lnTo>
                    <a:pt x="8681408" y="614250"/>
                  </a:lnTo>
                  <a:lnTo>
                    <a:pt x="0" y="6142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774" tIns="208280" rIns="673774" bIns="128016" numCol="1" spcCol="1270" anchor="t" anchorCtr="0">
              <a:noAutofit/>
            </a:bodyPr>
            <a:lstStyle/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透過訓練、諮商、或指導方式解決志工能力缺乏的問題。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685590" y="3008308"/>
              <a:ext cx="6076986" cy="295200"/>
            </a:xfrm>
            <a:custGeom>
              <a:avLst/>
              <a:gdLst>
                <a:gd name="connsiteX0" fmla="*/ 0 w 6076986"/>
                <a:gd name="connsiteY0" fmla="*/ 49201 h 295200"/>
                <a:gd name="connsiteX1" fmla="*/ 14411 w 6076986"/>
                <a:gd name="connsiteY1" fmla="*/ 14411 h 295200"/>
                <a:gd name="connsiteX2" fmla="*/ 49201 w 6076986"/>
                <a:gd name="connsiteY2" fmla="*/ 0 h 295200"/>
                <a:gd name="connsiteX3" fmla="*/ 6027785 w 6076986"/>
                <a:gd name="connsiteY3" fmla="*/ 0 h 295200"/>
                <a:gd name="connsiteX4" fmla="*/ 6062575 w 6076986"/>
                <a:gd name="connsiteY4" fmla="*/ 14411 h 295200"/>
                <a:gd name="connsiteX5" fmla="*/ 6076986 w 6076986"/>
                <a:gd name="connsiteY5" fmla="*/ 49201 h 295200"/>
                <a:gd name="connsiteX6" fmla="*/ 6076986 w 6076986"/>
                <a:gd name="connsiteY6" fmla="*/ 245999 h 295200"/>
                <a:gd name="connsiteX7" fmla="*/ 6062575 w 6076986"/>
                <a:gd name="connsiteY7" fmla="*/ 280789 h 295200"/>
                <a:gd name="connsiteX8" fmla="*/ 6027785 w 6076986"/>
                <a:gd name="connsiteY8" fmla="*/ 295200 h 295200"/>
                <a:gd name="connsiteX9" fmla="*/ 49201 w 6076986"/>
                <a:gd name="connsiteY9" fmla="*/ 295200 h 295200"/>
                <a:gd name="connsiteX10" fmla="*/ 14411 w 6076986"/>
                <a:gd name="connsiteY10" fmla="*/ 280789 h 295200"/>
                <a:gd name="connsiteX11" fmla="*/ 0 w 6076986"/>
                <a:gd name="connsiteY11" fmla="*/ 245999 h 295200"/>
                <a:gd name="connsiteX12" fmla="*/ 0 w 6076986"/>
                <a:gd name="connsiteY12" fmla="*/ 49201 h 2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76986" h="295200">
                  <a:moveTo>
                    <a:pt x="0" y="49201"/>
                  </a:moveTo>
                  <a:cubicBezTo>
                    <a:pt x="0" y="36152"/>
                    <a:pt x="5184" y="23638"/>
                    <a:pt x="14411" y="14411"/>
                  </a:cubicBezTo>
                  <a:cubicBezTo>
                    <a:pt x="23638" y="5184"/>
                    <a:pt x="36152" y="0"/>
                    <a:pt x="49201" y="0"/>
                  </a:cubicBezTo>
                  <a:lnTo>
                    <a:pt x="6027785" y="0"/>
                  </a:lnTo>
                  <a:cubicBezTo>
                    <a:pt x="6040834" y="0"/>
                    <a:pt x="6053348" y="5184"/>
                    <a:pt x="6062575" y="14411"/>
                  </a:cubicBezTo>
                  <a:cubicBezTo>
                    <a:pt x="6071802" y="23638"/>
                    <a:pt x="6076986" y="36152"/>
                    <a:pt x="6076986" y="49201"/>
                  </a:cubicBezTo>
                  <a:lnTo>
                    <a:pt x="6076986" y="245999"/>
                  </a:lnTo>
                  <a:cubicBezTo>
                    <a:pt x="6076986" y="259048"/>
                    <a:pt x="6071802" y="271562"/>
                    <a:pt x="6062575" y="280789"/>
                  </a:cubicBezTo>
                  <a:cubicBezTo>
                    <a:pt x="6053348" y="290016"/>
                    <a:pt x="6040834" y="295200"/>
                    <a:pt x="6027785" y="295200"/>
                  </a:cubicBezTo>
                  <a:lnTo>
                    <a:pt x="49201" y="295200"/>
                  </a:lnTo>
                  <a:cubicBezTo>
                    <a:pt x="36152" y="295200"/>
                    <a:pt x="23638" y="290016"/>
                    <a:pt x="14411" y="280789"/>
                  </a:cubicBezTo>
                  <a:cubicBezTo>
                    <a:pt x="5184" y="271562"/>
                    <a:pt x="0" y="259048"/>
                    <a:pt x="0" y="245999"/>
                  </a:cubicBezTo>
                  <a:lnTo>
                    <a:pt x="0" y="49201"/>
                  </a:lnTo>
                  <a:close/>
                </a:path>
              </a:pathLst>
            </a:cu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106" tIns="14410" rIns="244106" bIns="1441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b="1" kern="1200" dirty="0" smtClean="0">
                  <a:latin typeface="標楷體" pitchFamily="65" charset="-120"/>
                  <a:ea typeface="標楷體" pitchFamily="65" charset="-120"/>
                </a:rPr>
                <a:t>有動機，沒有能力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251520" y="3941463"/>
              <a:ext cx="8681408" cy="1732500"/>
            </a:xfrm>
            <a:custGeom>
              <a:avLst/>
              <a:gdLst>
                <a:gd name="connsiteX0" fmla="*/ 0 w 8681408"/>
                <a:gd name="connsiteY0" fmla="*/ 0 h 1732500"/>
                <a:gd name="connsiteX1" fmla="*/ 8681408 w 8681408"/>
                <a:gd name="connsiteY1" fmla="*/ 0 h 1732500"/>
                <a:gd name="connsiteX2" fmla="*/ 8681408 w 8681408"/>
                <a:gd name="connsiteY2" fmla="*/ 1732500 h 1732500"/>
                <a:gd name="connsiteX3" fmla="*/ 0 w 8681408"/>
                <a:gd name="connsiteY3" fmla="*/ 1732500 h 1732500"/>
                <a:gd name="connsiteX4" fmla="*/ 0 w 8681408"/>
                <a:gd name="connsiteY4" fmla="*/ 0 h 173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81408" h="1732500">
                  <a:moveTo>
                    <a:pt x="0" y="0"/>
                  </a:moveTo>
                  <a:lnTo>
                    <a:pt x="8681408" y="0"/>
                  </a:lnTo>
                  <a:lnTo>
                    <a:pt x="8681408" y="1732500"/>
                  </a:lnTo>
                  <a:lnTo>
                    <a:pt x="0" y="17325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774" tIns="208280" rIns="673774" bIns="128016" numCol="1" spcCol="1270" anchor="t" anchorCtr="0">
              <a:noAutofit/>
            </a:bodyPr>
            <a:lstStyle/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（一）可查看下述幾點了解志工動機：是否擔任自己想做的工作、志工   </a:t>
              </a:r>
              <a:endParaRPr lang="en-US" altLang="zh-TW" sz="1800" kern="1200" dirty="0" smtClean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        </a:t>
              </a: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工作設計是否具吸引力、志工是否了解自己工作與機構使命的關</a:t>
              </a:r>
              <a:endParaRPr lang="en-US" altLang="zh-TW" sz="1800" kern="1200" dirty="0" smtClean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        </a:t>
              </a: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聯性、志工過去工作成果是否獲得肯定、志工是否獲得授權等等</a:t>
              </a:r>
              <a:endParaRPr lang="en-US" altLang="zh-TW" sz="1800" kern="1200" dirty="0" smtClean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        </a:t>
              </a: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。簡言之，志工無動機，原因並不在志工身上。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（二）可能因面談時間過短，無法充分了解志工需求而造成。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685590" y="3824158"/>
              <a:ext cx="6076986" cy="295200"/>
            </a:xfrm>
            <a:custGeom>
              <a:avLst/>
              <a:gdLst>
                <a:gd name="connsiteX0" fmla="*/ 0 w 6076986"/>
                <a:gd name="connsiteY0" fmla="*/ 49201 h 295200"/>
                <a:gd name="connsiteX1" fmla="*/ 14411 w 6076986"/>
                <a:gd name="connsiteY1" fmla="*/ 14411 h 295200"/>
                <a:gd name="connsiteX2" fmla="*/ 49201 w 6076986"/>
                <a:gd name="connsiteY2" fmla="*/ 0 h 295200"/>
                <a:gd name="connsiteX3" fmla="*/ 6027785 w 6076986"/>
                <a:gd name="connsiteY3" fmla="*/ 0 h 295200"/>
                <a:gd name="connsiteX4" fmla="*/ 6062575 w 6076986"/>
                <a:gd name="connsiteY4" fmla="*/ 14411 h 295200"/>
                <a:gd name="connsiteX5" fmla="*/ 6076986 w 6076986"/>
                <a:gd name="connsiteY5" fmla="*/ 49201 h 295200"/>
                <a:gd name="connsiteX6" fmla="*/ 6076986 w 6076986"/>
                <a:gd name="connsiteY6" fmla="*/ 245999 h 295200"/>
                <a:gd name="connsiteX7" fmla="*/ 6062575 w 6076986"/>
                <a:gd name="connsiteY7" fmla="*/ 280789 h 295200"/>
                <a:gd name="connsiteX8" fmla="*/ 6027785 w 6076986"/>
                <a:gd name="connsiteY8" fmla="*/ 295200 h 295200"/>
                <a:gd name="connsiteX9" fmla="*/ 49201 w 6076986"/>
                <a:gd name="connsiteY9" fmla="*/ 295200 h 295200"/>
                <a:gd name="connsiteX10" fmla="*/ 14411 w 6076986"/>
                <a:gd name="connsiteY10" fmla="*/ 280789 h 295200"/>
                <a:gd name="connsiteX11" fmla="*/ 0 w 6076986"/>
                <a:gd name="connsiteY11" fmla="*/ 245999 h 295200"/>
                <a:gd name="connsiteX12" fmla="*/ 0 w 6076986"/>
                <a:gd name="connsiteY12" fmla="*/ 49201 h 2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76986" h="295200">
                  <a:moveTo>
                    <a:pt x="0" y="49201"/>
                  </a:moveTo>
                  <a:cubicBezTo>
                    <a:pt x="0" y="36152"/>
                    <a:pt x="5184" y="23638"/>
                    <a:pt x="14411" y="14411"/>
                  </a:cubicBezTo>
                  <a:cubicBezTo>
                    <a:pt x="23638" y="5184"/>
                    <a:pt x="36152" y="0"/>
                    <a:pt x="49201" y="0"/>
                  </a:cubicBezTo>
                  <a:lnTo>
                    <a:pt x="6027785" y="0"/>
                  </a:lnTo>
                  <a:cubicBezTo>
                    <a:pt x="6040834" y="0"/>
                    <a:pt x="6053348" y="5184"/>
                    <a:pt x="6062575" y="14411"/>
                  </a:cubicBezTo>
                  <a:cubicBezTo>
                    <a:pt x="6071802" y="23638"/>
                    <a:pt x="6076986" y="36152"/>
                    <a:pt x="6076986" y="49201"/>
                  </a:cubicBezTo>
                  <a:lnTo>
                    <a:pt x="6076986" y="245999"/>
                  </a:lnTo>
                  <a:cubicBezTo>
                    <a:pt x="6076986" y="259048"/>
                    <a:pt x="6071802" y="271562"/>
                    <a:pt x="6062575" y="280789"/>
                  </a:cubicBezTo>
                  <a:cubicBezTo>
                    <a:pt x="6053348" y="290016"/>
                    <a:pt x="6040834" y="295200"/>
                    <a:pt x="6027785" y="295200"/>
                  </a:cubicBezTo>
                  <a:lnTo>
                    <a:pt x="49201" y="295200"/>
                  </a:lnTo>
                  <a:cubicBezTo>
                    <a:pt x="36152" y="295200"/>
                    <a:pt x="23638" y="290016"/>
                    <a:pt x="14411" y="280789"/>
                  </a:cubicBezTo>
                  <a:cubicBezTo>
                    <a:pt x="5184" y="271562"/>
                    <a:pt x="0" y="259048"/>
                    <a:pt x="0" y="245999"/>
                  </a:cubicBezTo>
                  <a:lnTo>
                    <a:pt x="0" y="49201"/>
                  </a:lnTo>
                  <a:close/>
                </a:path>
              </a:pathLst>
            </a:cu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106" tIns="14410" rIns="244106" bIns="1441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b="1" kern="1200" dirty="0" smtClean="0">
                  <a:latin typeface="標楷體" pitchFamily="65" charset="-120"/>
                  <a:ea typeface="標楷體" pitchFamily="65" charset="-120"/>
                </a:rPr>
                <a:t>有能力，沒有動機</a:t>
              </a:r>
              <a:endParaRPr lang="zh-TW" altLang="en-US" sz="1800" b="1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2" name="手繪多邊形 11"/>
            <p:cNvSpPr/>
            <p:nvPr/>
          </p:nvSpPr>
          <p:spPr>
            <a:xfrm>
              <a:off x="251520" y="5905858"/>
              <a:ext cx="8681408" cy="882000"/>
            </a:xfrm>
            <a:custGeom>
              <a:avLst/>
              <a:gdLst>
                <a:gd name="connsiteX0" fmla="*/ 0 w 8681408"/>
                <a:gd name="connsiteY0" fmla="*/ 0 h 882000"/>
                <a:gd name="connsiteX1" fmla="*/ 8681408 w 8681408"/>
                <a:gd name="connsiteY1" fmla="*/ 0 h 882000"/>
                <a:gd name="connsiteX2" fmla="*/ 8681408 w 8681408"/>
                <a:gd name="connsiteY2" fmla="*/ 882000 h 882000"/>
                <a:gd name="connsiteX3" fmla="*/ 0 w 8681408"/>
                <a:gd name="connsiteY3" fmla="*/ 882000 h 882000"/>
                <a:gd name="connsiteX4" fmla="*/ 0 w 8681408"/>
                <a:gd name="connsiteY4" fmla="*/ 0 h 88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81408" h="882000">
                  <a:moveTo>
                    <a:pt x="0" y="0"/>
                  </a:moveTo>
                  <a:lnTo>
                    <a:pt x="8681408" y="0"/>
                  </a:lnTo>
                  <a:lnTo>
                    <a:pt x="8681408" y="882000"/>
                  </a:lnTo>
                  <a:lnTo>
                    <a:pt x="0" y="882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3774" tIns="208280" rIns="673774" bIns="128016" numCol="1" spcCol="1270" anchor="t" anchorCtr="0">
              <a:noAutofit/>
            </a:bodyPr>
            <a:lstStyle/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嘗試在機構中找尋一個能滿足志工動機需求，又符合其能力工作。抑或 </a:t>
              </a:r>
              <a:endParaRPr lang="en-US" altLang="zh-TW" sz="1800" kern="1200" dirty="0" smtClean="0">
                <a:latin typeface="標楷體" pitchFamily="65" charset="-120"/>
                <a:ea typeface="標楷體" pitchFamily="65" charset="-120"/>
              </a:endParaRPr>
            </a:p>
            <a:p>
              <a:pPr marL="171450" lvl="1" indent="-1714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zh-TW" altLang="en-US" dirty="0" smtClean="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1800" kern="1200" dirty="0" smtClean="0">
                  <a:latin typeface="標楷體" pitchFamily="65" charset="-120"/>
                  <a:ea typeface="標楷體" pitchFamily="65" charset="-120"/>
                </a:rPr>
                <a:t>是介紹他到其他比較適合的機構。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685590" y="5758258"/>
              <a:ext cx="6076986" cy="295200"/>
            </a:xfrm>
            <a:custGeom>
              <a:avLst/>
              <a:gdLst>
                <a:gd name="connsiteX0" fmla="*/ 0 w 6076986"/>
                <a:gd name="connsiteY0" fmla="*/ 49201 h 295200"/>
                <a:gd name="connsiteX1" fmla="*/ 14411 w 6076986"/>
                <a:gd name="connsiteY1" fmla="*/ 14411 h 295200"/>
                <a:gd name="connsiteX2" fmla="*/ 49201 w 6076986"/>
                <a:gd name="connsiteY2" fmla="*/ 0 h 295200"/>
                <a:gd name="connsiteX3" fmla="*/ 6027785 w 6076986"/>
                <a:gd name="connsiteY3" fmla="*/ 0 h 295200"/>
                <a:gd name="connsiteX4" fmla="*/ 6062575 w 6076986"/>
                <a:gd name="connsiteY4" fmla="*/ 14411 h 295200"/>
                <a:gd name="connsiteX5" fmla="*/ 6076986 w 6076986"/>
                <a:gd name="connsiteY5" fmla="*/ 49201 h 295200"/>
                <a:gd name="connsiteX6" fmla="*/ 6076986 w 6076986"/>
                <a:gd name="connsiteY6" fmla="*/ 245999 h 295200"/>
                <a:gd name="connsiteX7" fmla="*/ 6062575 w 6076986"/>
                <a:gd name="connsiteY7" fmla="*/ 280789 h 295200"/>
                <a:gd name="connsiteX8" fmla="*/ 6027785 w 6076986"/>
                <a:gd name="connsiteY8" fmla="*/ 295200 h 295200"/>
                <a:gd name="connsiteX9" fmla="*/ 49201 w 6076986"/>
                <a:gd name="connsiteY9" fmla="*/ 295200 h 295200"/>
                <a:gd name="connsiteX10" fmla="*/ 14411 w 6076986"/>
                <a:gd name="connsiteY10" fmla="*/ 280789 h 295200"/>
                <a:gd name="connsiteX11" fmla="*/ 0 w 6076986"/>
                <a:gd name="connsiteY11" fmla="*/ 245999 h 295200"/>
                <a:gd name="connsiteX12" fmla="*/ 0 w 6076986"/>
                <a:gd name="connsiteY12" fmla="*/ 49201 h 29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76986" h="295200">
                  <a:moveTo>
                    <a:pt x="0" y="49201"/>
                  </a:moveTo>
                  <a:cubicBezTo>
                    <a:pt x="0" y="36152"/>
                    <a:pt x="5184" y="23638"/>
                    <a:pt x="14411" y="14411"/>
                  </a:cubicBezTo>
                  <a:cubicBezTo>
                    <a:pt x="23638" y="5184"/>
                    <a:pt x="36152" y="0"/>
                    <a:pt x="49201" y="0"/>
                  </a:cubicBezTo>
                  <a:lnTo>
                    <a:pt x="6027785" y="0"/>
                  </a:lnTo>
                  <a:cubicBezTo>
                    <a:pt x="6040834" y="0"/>
                    <a:pt x="6053348" y="5184"/>
                    <a:pt x="6062575" y="14411"/>
                  </a:cubicBezTo>
                  <a:cubicBezTo>
                    <a:pt x="6071802" y="23638"/>
                    <a:pt x="6076986" y="36152"/>
                    <a:pt x="6076986" y="49201"/>
                  </a:cubicBezTo>
                  <a:lnTo>
                    <a:pt x="6076986" y="245999"/>
                  </a:lnTo>
                  <a:cubicBezTo>
                    <a:pt x="6076986" y="259048"/>
                    <a:pt x="6071802" y="271562"/>
                    <a:pt x="6062575" y="280789"/>
                  </a:cubicBezTo>
                  <a:cubicBezTo>
                    <a:pt x="6053348" y="290016"/>
                    <a:pt x="6040834" y="295200"/>
                    <a:pt x="6027785" y="295200"/>
                  </a:cubicBezTo>
                  <a:lnTo>
                    <a:pt x="49201" y="295200"/>
                  </a:lnTo>
                  <a:cubicBezTo>
                    <a:pt x="36152" y="295200"/>
                    <a:pt x="23638" y="290016"/>
                    <a:pt x="14411" y="280789"/>
                  </a:cubicBezTo>
                  <a:cubicBezTo>
                    <a:pt x="5184" y="271562"/>
                    <a:pt x="0" y="259048"/>
                    <a:pt x="0" y="245999"/>
                  </a:cubicBezTo>
                  <a:lnTo>
                    <a:pt x="0" y="49201"/>
                  </a:lnTo>
                  <a:close/>
                </a:path>
              </a:pathLst>
            </a:cu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4106" tIns="14410" rIns="244106" bIns="1441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800" b="1" kern="1200" dirty="0" smtClean="0">
                  <a:latin typeface="標楷體" pitchFamily="65" charset="-120"/>
                  <a:ea typeface="標楷體" pitchFamily="65" charset="-120"/>
                </a:rPr>
                <a:t>沒有能力，沒有動機</a:t>
              </a:r>
              <a:endParaRPr lang="zh-TW" altLang="en-US" sz="18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z="3800" dirty="0" smtClean="0">
                <a:latin typeface="Times New Roman" pitchFamily="18" charset="0"/>
              </a:rPr>
              <a:t>相關解除職務之外的方法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0658" y="1607907"/>
            <a:ext cx="8137525" cy="521664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zh-TW" altLang="en-US" sz="2400" dirty="0">
                <a:ea typeface="標楷體" pitchFamily="65" charset="-120"/>
              </a:rPr>
              <a:t>正向糾正</a:t>
            </a:r>
            <a:r>
              <a:rPr lang="zh-TW" altLang="en-US" sz="2400" dirty="0" smtClean="0">
                <a:ea typeface="標楷體" pitchFamily="65" charset="-120"/>
              </a:rPr>
              <a:t>法</a:t>
            </a:r>
            <a:endParaRPr lang="en-US" altLang="zh-TW" sz="24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 </a:t>
            </a:r>
            <a:r>
              <a:rPr lang="en-US" altLang="zh-TW" sz="2000" dirty="0" smtClean="0">
                <a:ea typeface="標楷體" pitchFamily="65" charset="-120"/>
              </a:rPr>
              <a:t>※</a:t>
            </a:r>
            <a:r>
              <a:rPr lang="zh-TW" altLang="en-US" sz="2000" dirty="0" smtClean="0">
                <a:ea typeface="標楷體" pitchFamily="65" charset="-120"/>
              </a:rPr>
              <a:t> 正</a:t>
            </a:r>
            <a:r>
              <a:rPr lang="zh-TW" altLang="en-US" sz="2000" dirty="0">
                <a:ea typeface="標楷體" pitchFamily="65" charset="-120"/>
              </a:rPr>
              <a:t>向是指在與志工互動時，不傷及志工自尊。</a:t>
            </a:r>
            <a:r>
              <a:rPr lang="zh-TW" altLang="en-US" sz="2000" b="1" u="sng" dirty="0">
                <a:solidFill>
                  <a:schemeClr val="accent6">
                    <a:lumMod val="75000"/>
                  </a:schemeClr>
                </a:solidFill>
                <a:ea typeface="標楷體" pitchFamily="65" charset="-120"/>
              </a:rPr>
              <a:t>不直接指責、對</a:t>
            </a:r>
            <a:r>
              <a:rPr lang="zh-TW" altLang="en-US" sz="2000" b="1" u="sng" dirty="0" smtClean="0">
                <a:solidFill>
                  <a:schemeClr val="accent6">
                    <a:lumMod val="75000"/>
                  </a:schemeClr>
                </a:solidFill>
                <a:ea typeface="標楷體" pitchFamily="65" charset="-120"/>
              </a:rPr>
              <a:t>對方動機</a:t>
            </a:r>
            <a:r>
              <a:rPr lang="zh-TW" altLang="en-US" sz="2000" b="1" u="sng" dirty="0">
                <a:solidFill>
                  <a:schemeClr val="accent6">
                    <a:lumMod val="75000"/>
                  </a:schemeClr>
                </a:solidFill>
                <a:ea typeface="標楷體" pitchFamily="65" charset="-120"/>
              </a:rPr>
              <a:t>妄下斷論、甚至威脅</a:t>
            </a:r>
            <a:r>
              <a:rPr lang="zh-TW" altLang="en-US" sz="2000" dirty="0">
                <a:ea typeface="標楷體" pitchFamily="65" charset="-120"/>
              </a:rPr>
              <a:t>，而是將焦點集中在對方往後如何改進</a:t>
            </a:r>
            <a:r>
              <a:rPr lang="zh-TW" altLang="en-US" sz="2000" dirty="0" smtClean="0">
                <a:ea typeface="標楷體" pitchFamily="65" charset="-120"/>
              </a:rPr>
              <a:t>。</a:t>
            </a:r>
            <a:endParaRPr lang="en-US" altLang="zh-TW" sz="2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zh-TW" altLang="en-US" sz="2000" dirty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（</a:t>
            </a:r>
            <a:r>
              <a:rPr lang="zh-TW" altLang="en-US" sz="2000" dirty="0">
                <a:ea typeface="標楷體" pitchFamily="65" charset="-120"/>
              </a:rPr>
              <a:t>一）要志工描述自己行為</a:t>
            </a:r>
          </a:p>
          <a:p>
            <a:pPr marL="719138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 了解</a:t>
            </a:r>
            <a:r>
              <a:rPr lang="zh-TW" altLang="en-US" sz="2000" dirty="0">
                <a:ea typeface="標楷體" pitchFamily="65" charset="-120"/>
              </a:rPr>
              <a:t>志工如何看待自己行為。倘若當事人沒辦法或不願意</a:t>
            </a:r>
            <a:r>
              <a:rPr lang="zh-TW" altLang="en-US" sz="2000" dirty="0" smtClean="0">
                <a:ea typeface="標楷體" pitchFamily="65" charset="-120"/>
              </a:rPr>
              <a:t>描述</a:t>
            </a:r>
            <a:endParaRPr lang="en-US" altLang="zh-TW" sz="2000" dirty="0" smtClean="0">
              <a:ea typeface="標楷體" pitchFamily="65" charset="-120"/>
            </a:endParaRPr>
          </a:p>
          <a:p>
            <a:pPr marL="719138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 自己</a:t>
            </a:r>
            <a:r>
              <a:rPr lang="zh-TW" altLang="en-US" sz="2000" dirty="0">
                <a:ea typeface="標楷體" pitchFamily="65" charset="-120"/>
              </a:rPr>
              <a:t>問題時，便須由主管作此工作，但仍只是描述志工做或</a:t>
            </a:r>
            <a:r>
              <a:rPr lang="zh-TW" altLang="en-US" sz="2000" dirty="0" smtClean="0">
                <a:ea typeface="標楷體" pitchFamily="65" charset="-120"/>
              </a:rPr>
              <a:t>沒</a:t>
            </a:r>
            <a:endParaRPr lang="en-US" altLang="zh-TW" sz="2000" dirty="0" smtClean="0">
              <a:ea typeface="標楷體" pitchFamily="65" charset="-120"/>
            </a:endParaRPr>
          </a:p>
          <a:p>
            <a:pPr marL="719138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 有</a:t>
            </a:r>
            <a:r>
              <a:rPr lang="zh-TW" altLang="en-US" sz="2000" dirty="0">
                <a:ea typeface="標楷體" pitchFamily="65" charset="-120"/>
              </a:rPr>
              <a:t>做什麼，不妄下評斷。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（二）將</a:t>
            </a:r>
            <a:r>
              <a:rPr lang="zh-TW" altLang="en-US" sz="2000" dirty="0">
                <a:ea typeface="標楷體" pitchFamily="65" charset="-120"/>
              </a:rPr>
              <a:t>行為與當事人自我價值分離</a:t>
            </a:r>
          </a:p>
          <a:p>
            <a:pPr marL="809625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對事不對人</a:t>
            </a:r>
            <a:r>
              <a:rPr lang="zh-TW" altLang="en-US" sz="2000" dirty="0">
                <a:ea typeface="標楷體" pitchFamily="65" charset="-120"/>
              </a:rPr>
              <a:t>。如果是志工表現低於實際能力時，可以說：這</a:t>
            </a:r>
            <a:r>
              <a:rPr lang="zh-TW" altLang="en-US" sz="2000" dirty="0" smtClean="0">
                <a:ea typeface="標楷體" pitchFamily="65" charset="-120"/>
              </a:rPr>
              <a:t>不</a:t>
            </a:r>
            <a:endParaRPr lang="en-US" altLang="zh-TW" sz="2000" dirty="0" smtClean="0">
              <a:ea typeface="標楷體" pitchFamily="65" charset="-120"/>
            </a:endParaRPr>
          </a:p>
          <a:p>
            <a:pPr marL="809625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像</a:t>
            </a:r>
            <a:r>
              <a:rPr lang="zh-TW" altLang="en-US" sz="2000" dirty="0">
                <a:ea typeface="標楷體" pitchFamily="65" charset="-120"/>
              </a:rPr>
              <a:t>你、我很意外、這沒有達到你平常水準。若該行為是他</a:t>
            </a:r>
            <a:r>
              <a:rPr lang="zh-TW" altLang="en-US" sz="2000" dirty="0" smtClean="0">
                <a:ea typeface="標楷體" pitchFamily="65" charset="-120"/>
              </a:rPr>
              <a:t>典型</a:t>
            </a:r>
            <a:endParaRPr lang="en-US" altLang="zh-TW" sz="2000" dirty="0" smtClean="0">
              <a:ea typeface="標楷體" pitchFamily="65" charset="-120"/>
            </a:endParaRPr>
          </a:p>
          <a:p>
            <a:pPr marL="809625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行為</a:t>
            </a:r>
            <a:r>
              <a:rPr lang="zh-TW" altLang="en-US" sz="2000" dirty="0">
                <a:ea typeface="標楷體" pitchFamily="65" charset="-120"/>
              </a:rPr>
              <a:t>時，則可以說：我實在不懂。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（</a:t>
            </a:r>
            <a:r>
              <a:rPr lang="zh-TW" altLang="en-US" sz="2000" dirty="0">
                <a:ea typeface="標楷體" pitchFamily="65" charset="-120"/>
              </a:rPr>
              <a:t>三）描述當事人優點</a:t>
            </a:r>
          </a:p>
          <a:p>
            <a:pPr marL="809625" indent="15875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此</a:t>
            </a:r>
            <a:r>
              <a:rPr lang="zh-TW" altLang="en-US" sz="2000" dirty="0">
                <a:ea typeface="標楷體" pitchFamily="65" charset="-120"/>
              </a:rPr>
              <a:t>步驟目的在於化解一般人受糾正所產生的防禦心態，因此</a:t>
            </a:r>
            <a:r>
              <a:rPr lang="zh-TW" altLang="en-US" sz="2000" dirty="0" smtClean="0">
                <a:ea typeface="標楷體" pitchFamily="65" charset="-120"/>
              </a:rPr>
              <a:t>， </a:t>
            </a:r>
            <a:endParaRPr lang="en-US" altLang="zh-TW" sz="2000" dirty="0" smtClean="0">
              <a:ea typeface="標楷體" pitchFamily="65" charset="-120"/>
            </a:endParaRPr>
          </a:p>
          <a:p>
            <a:pPr marL="809625" indent="15875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     可</a:t>
            </a:r>
            <a:r>
              <a:rPr lang="zh-TW" altLang="en-US" sz="2000" dirty="0">
                <a:ea typeface="標楷體" pitchFamily="65" charset="-120"/>
              </a:rPr>
              <a:t>適當讚美對方優點。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相關解除職務之外的方法（續一）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83270" y="2034282"/>
            <a:ext cx="7777162" cy="434704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zh-TW" altLang="en-US" sz="2000" dirty="0">
                <a:ea typeface="標楷體" pitchFamily="65" charset="-120"/>
              </a:rPr>
              <a:t>（四）請志工提出改進計畫</a:t>
            </a:r>
          </a:p>
          <a:p>
            <a:pPr marL="809625" indent="0">
              <a:buFont typeface="Wingdings" pitchFamily="2" charset="2"/>
              <a:buNone/>
              <a:defRPr/>
            </a:pPr>
            <a:r>
              <a:rPr lang="zh-TW" altLang="en-US" sz="2000" dirty="0">
                <a:ea typeface="標楷體" pitchFamily="65" charset="-120"/>
              </a:rPr>
              <a:t>要求志工且由志工自己提出清楚、明確且具體的改進計畫。</a:t>
            </a:r>
          </a:p>
          <a:p>
            <a:pPr>
              <a:buFont typeface="Wingdings" pitchFamily="2" charset="2"/>
              <a:buNone/>
              <a:defRPr/>
            </a:pPr>
            <a:endParaRPr lang="en-US" altLang="zh-TW" sz="2000" dirty="0" smtClean="0">
              <a:ea typeface="標楷體" pitchFamily="65" charset="-120"/>
            </a:endParaRPr>
          </a:p>
          <a:p>
            <a:pPr>
              <a:buFont typeface="Wingdings" pitchFamily="2" charset="2"/>
              <a:buNone/>
              <a:defRPr/>
            </a:pPr>
            <a:r>
              <a:rPr lang="zh-TW" altLang="en-US" sz="2000" dirty="0" smtClean="0">
                <a:ea typeface="標楷體" pitchFamily="65" charset="-120"/>
              </a:rPr>
              <a:t>（</a:t>
            </a:r>
            <a:r>
              <a:rPr lang="zh-TW" altLang="en-US" sz="2000" dirty="0">
                <a:ea typeface="標楷體" pitchFamily="65" charset="-120"/>
              </a:rPr>
              <a:t>五）讚美志工工作改進</a:t>
            </a:r>
          </a:p>
          <a:p>
            <a:pPr marL="809625" indent="0">
              <a:buFont typeface="Wingdings" pitchFamily="2" charset="2"/>
              <a:buNone/>
              <a:defRPr/>
            </a:pPr>
            <a:r>
              <a:rPr lang="zh-TW" altLang="en-US" sz="2000" dirty="0">
                <a:ea typeface="標楷體" pitchFamily="65" charset="-120"/>
              </a:rPr>
              <a:t>以類似</a:t>
            </a:r>
            <a:r>
              <a:rPr lang="zh-TW" altLang="en-US" sz="2000" b="1" u="sng" dirty="0">
                <a:ea typeface="標楷體" pitchFamily="65" charset="-120"/>
              </a:rPr>
              <a:t>這樣好多了</a:t>
            </a:r>
            <a:r>
              <a:rPr lang="zh-TW" altLang="en-US" sz="2000" dirty="0">
                <a:ea typeface="標楷體" pitchFamily="65" charset="-120"/>
              </a:rPr>
              <a:t>、</a:t>
            </a:r>
            <a:r>
              <a:rPr lang="zh-TW" altLang="en-US" sz="2000" b="1" u="sng" dirty="0">
                <a:ea typeface="標楷體" pitchFamily="65" charset="-120"/>
              </a:rPr>
              <a:t>你天天都有進步</a:t>
            </a:r>
            <a:r>
              <a:rPr lang="zh-TW" altLang="en-US" sz="2000" dirty="0">
                <a:ea typeface="標楷體" pitchFamily="65" charset="-120"/>
              </a:rPr>
              <a:t>等言語給予讚美。但如果表現還是無法令人接受，重複第四步驟問他下次如何改進。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5526"/>
            <a:ext cx="8229600" cy="1143000"/>
          </a:xfrm>
        </p:spPr>
        <p:txBody>
          <a:bodyPr/>
          <a:lstStyle/>
          <a:p>
            <a:r>
              <a:rPr lang="zh-TW" altLang="en-US" sz="3800" dirty="0" smtClean="0"/>
              <a:t>相關解除職務之外的方法（續二）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23528" y="1711959"/>
          <a:ext cx="8640960" cy="4911370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509431"/>
                <a:gridCol w="7131529"/>
              </a:tblGrid>
              <a:tr h="799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加強監督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習慣性試探規定的嚴重性，作為自我表達的方法，則應徹底執行規定。</a:t>
                      </a:r>
                    </a:p>
                    <a:p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99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重新指派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將志工轉到新職務。</a:t>
                      </a:r>
                    </a:p>
                    <a:p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99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重新訓練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當志工問題是技能不足時，應盡量想辦法讓他擁有技能。</a:t>
                      </a:r>
                    </a:p>
                    <a:p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888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重新充電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當志工因長期工作致過於勞累或承受過多壓力時，應讓他們放長假或暫時掉換職位。</a:t>
                      </a:r>
                    </a:p>
                    <a:p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99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轉介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配合志工需求，與其他機構建立交換制度。</a:t>
                      </a:r>
                    </a:p>
                    <a:p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99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退休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無法輕易勝任工作，而可能危及自己或他人安全時，應以有尊嚴的方式讓他們光榮退休。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解聘志工與離職面談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793750" y="1700213"/>
            <a:ext cx="7921625" cy="48244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解雇志工制度的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建立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defRPr/>
            </a:pPr>
            <a:endParaRPr lang="zh-TW" altLang="en-US" sz="2400" dirty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（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一）預先警告、通知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暫停職務或終止職務。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將相關政策事先告知志工，並連結到每項志工工作的機制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， 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   如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工作執掌、工作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要求、工作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目標。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（二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）調查與決定</a:t>
            </a:r>
          </a:p>
          <a:p>
            <a:pPr marL="539750" indent="-179388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建立一套流程，</a:t>
            </a:r>
            <a:r>
              <a:rPr lang="zh-TW" altLang="en-US" sz="2000" b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持續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檢討志工表現，包括紀錄志工問題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，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539750" indent="-179388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   也就是日常志工評量。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公正調查者。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需要志工犯錯的實際證據。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（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三）執行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公正性、不可偏袒、給予適當懲罰。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召開評量會議。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解聘志工與離職面談（續一）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78695" y="1679453"/>
            <a:ext cx="7850188" cy="504651"/>
          </a:xfrm>
        </p:spPr>
        <p:txBody>
          <a:bodyPr/>
          <a:lstStyle/>
          <a:p>
            <a:pPr>
              <a:defRPr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離職面談的建議與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原則</a:t>
            </a:r>
            <a:endParaRPr lang="zh-TW" altLang="en-US" sz="2400" dirty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99592" y="2144563"/>
          <a:ext cx="7848872" cy="4579625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822640"/>
                <a:gridCol w="7026232"/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（一）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在隱密地點進行，有助維持志工與自己尊嚴。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59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（二）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快速、直接，以及明確，不要拐灣抹角，不要聽起來模擬兩可。</a:t>
                      </a:r>
                    </a:p>
                  </a:txBody>
                  <a:tcPr/>
                </a:tc>
              </a:tr>
              <a:tr h="659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（三）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不要為保持自己好人形象而臨陣退縮。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59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（四）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宣布就好，不要爭論。</a:t>
                      </a:r>
                    </a:p>
                  </a:txBody>
                  <a:tcPr/>
                </a:tc>
              </a:tr>
              <a:tr h="659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（五）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不要試圖給對方建議。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383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（六）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要能夠結束會面。</a:t>
                      </a:r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659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（七）</a:t>
                      </a:r>
                    </a:p>
                    <a:p>
                      <a:pPr algn="ctr"/>
                      <a:endParaRPr lang="zh-TW" altLang="en-US" sz="1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latin typeface="標楷體" pitchFamily="65" charset="-120"/>
                          <a:ea typeface="標楷體" pitchFamily="65" charset="-120"/>
                        </a:rPr>
                        <a:t>後續動作。寫一封信給志工重申解雇理由，並告知其他員工和志工。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課程重點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75656" y="1844824"/>
          <a:ext cx="669674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志工評鑑目的與重要性</a:t>
            </a:r>
          </a:p>
        </p:txBody>
      </p:sp>
      <p:graphicFrame>
        <p:nvGraphicFramePr>
          <p:cNvPr id="6" name="內容版面配置區 4"/>
          <p:cNvGraphicFramePr>
            <a:graphicFrameLocks/>
          </p:cNvGraphicFramePr>
          <p:nvPr/>
        </p:nvGraphicFramePr>
        <p:xfrm>
          <a:off x="1907704" y="1700808"/>
          <a:ext cx="547260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3915514014_91b674836d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381507"/>
            <a:ext cx="1857370" cy="2476493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268760"/>
            <a:ext cx="7561263" cy="47513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★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問題思考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</a:t>
            </a:r>
          </a:p>
          <a:p>
            <a:pPr>
              <a:buFont typeface="Wingdings" pitchFamily="2" charset="2"/>
              <a:buNone/>
            </a:pP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若志工評鑑是重要且必要的，</a:t>
            </a:r>
          </a:p>
          <a:p>
            <a:pPr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那要如何評鑑？評鑑項目有哪些？由誰來訂 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定評鑑項目？由誰來進行評鑑？何時進行評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’</a:t>
            </a:r>
          </a:p>
          <a:p>
            <a:pPr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鑑？如何運用評鑑結果？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</a:rPr>
              <a:t>志工評鑑</a:t>
            </a:r>
            <a:r>
              <a:rPr lang="en-US" altLang="zh-TW" dirty="0" smtClean="0">
                <a:latin typeface="Times New Roman" pitchFamily="18" charset="0"/>
              </a:rPr>
              <a:t>—</a:t>
            </a:r>
            <a:r>
              <a:rPr lang="zh-TW" altLang="en-US" dirty="0" smtClean="0">
                <a:latin typeface="Times New Roman" pitchFamily="18" charset="0"/>
              </a:rPr>
              <a:t>績效管理之運用</a:t>
            </a:r>
          </a:p>
        </p:txBody>
      </p:sp>
      <p:graphicFrame>
        <p:nvGraphicFramePr>
          <p:cNvPr id="4" name="內容版面配置區 5"/>
          <p:cNvGraphicFramePr>
            <a:graphicFrameLocks/>
          </p:cNvGraphicFramePr>
          <p:nvPr/>
        </p:nvGraphicFramePr>
        <p:xfrm>
          <a:off x="899592" y="1596294"/>
          <a:ext cx="8064896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692073"/>
            <a:ext cx="8001000" cy="1143000"/>
          </a:xfrm>
        </p:spPr>
        <p:txBody>
          <a:bodyPr/>
          <a:lstStyle/>
          <a:p>
            <a:r>
              <a:rPr lang="zh-TW" altLang="en-US" dirty="0" smtClean="0"/>
              <a:t>志工評鑑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績效管理之運用（續一）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2703215" cy="561231"/>
          </a:xfrm>
        </p:spPr>
        <p:txBody>
          <a:bodyPr/>
          <a:lstStyle/>
          <a:p>
            <a:pPr>
              <a:defRPr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績效評估的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方式</a:t>
            </a:r>
            <a:endParaRPr lang="zh-TW" altLang="en-US" sz="2400" dirty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4" name="內容版面配置區 6"/>
          <p:cNvGraphicFramePr>
            <a:graphicFrameLocks/>
          </p:cNvGraphicFramePr>
          <p:nvPr/>
        </p:nvGraphicFramePr>
        <p:xfrm>
          <a:off x="1198775" y="1867126"/>
          <a:ext cx="7344816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剪去對角線角落矩形 6"/>
          <p:cNvSpPr/>
          <p:nvPr/>
        </p:nvSpPr>
        <p:spPr>
          <a:xfrm>
            <a:off x="523299" y="4160231"/>
            <a:ext cx="2016224" cy="360040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剪去對角線角落矩形 5"/>
          <p:cNvSpPr/>
          <p:nvPr/>
        </p:nvSpPr>
        <p:spPr>
          <a:xfrm>
            <a:off x="539552" y="2337729"/>
            <a:ext cx="3888432" cy="360040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志工評鑑</a:t>
            </a:r>
            <a:r>
              <a:rPr lang="en-US" altLang="zh-TW" smtClean="0"/>
              <a:t>—</a:t>
            </a:r>
            <a:r>
              <a:rPr lang="zh-TW" altLang="en-US" smtClean="0"/>
              <a:t>績效管理之運用（續二）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674813"/>
            <a:ext cx="8535863" cy="50403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績效管理於志工評鑑之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應用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defRPr/>
            </a:pPr>
            <a:endParaRPr lang="zh-TW" altLang="en-US" sz="2400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（一）志工績效評估前的準備工作</a:t>
            </a:r>
          </a:p>
          <a:p>
            <a:pPr marL="360363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1.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落實</a:t>
            </a:r>
            <a:r>
              <a:rPr lang="zh-TW" altLang="en-US" sz="20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志工基礎與進階訓練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，使志工了解志願服務的目的、意義、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360363"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服務內容，以及倫理。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向機構內相關人員澄清其對志工的迷思與刻板印象。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評估指標溝通與成員了解的重要性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000" b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目標明確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endParaRPr lang="zh-TW" altLang="en-US" sz="20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（二）評量方式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志工自評：可依據志工服務時間與年資而改變評估的頻率。</a:t>
            </a:r>
          </a:p>
          <a:p>
            <a:pPr indent="174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同伴評估：除一同服務的志工夥伴外，亦包含其他工作人員。</a:t>
            </a:r>
          </a:p>
          <a:p>
            <a:pPr marL="2338388" indent="-1978025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服務對象評估：除可了解受服務者的滿意度外，亦可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作為機構檢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2338388" indent="-1978025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                            討志工訓練的參考。</a:t>
            </a:r>
            <a:endParaRPr lang="zh-TW" altLang="en-US" sz="2000" dirty="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志工評鑑</a:t>
            </a:r>
            <a:r>
              <a:rPr lang="en-US" altLang="zh-TW" smtClean="0"/>
              <a:t>—</a:t>
            </a:r>
            <a:r>
              <a:rPr lang="zh-TW" altLang="en-US" smtClean="0"/>
              <a:t>績效管理之運用（續三）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2132533"/>
            <a:ext cx="7200800" cy="4320803"/>
          </a:xfrm>
        </p:spPr>
        <p:txBody>
          <a:bodyPr/>
          <a:lstStyle/>
          <a:p>
            <a:pPr marL="1528763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4.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部屬評量：志工績效管理除針對志工及其服務外，亦包含整個志工督導與制度。因此，也應邀請志工針對機構的志工制度及相關規定、工作人員與志工互動情形、機構安排的工作內容和權限等進行評量。</a:t>
            </a:r>
          </a:p>
          <a:p>
            <a:pPr marL="1528763" indent="-1528763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1528763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5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主管評估：項目可包含志工出缺席情形、志工工作執行度、志工服務態度及配合度、志工參與訓練或相關會議情形。</a:t>
            </a:r>
          </a:p>
          <a:p>
            <a:pPr marL="1708150" indent="-170815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1708150" indent="-170815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6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多主管評估：有時志工管理者還包含運用志工單位的管理者，也參與評估工作。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7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. 360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度考評：多層面評估。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對角線角落矩形 4"/>
          <p:cNvSpPr/>
          <p:nvPr/>
        </p:nvSpPr>
        <p:spPr>
          <a:xfrm>
            <a:off x="395536" y="1844824"/>
            <a:ext cx="2016224" cy="360040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229600" cy="1143000"/>
          </a:xfrm>
        </p:spPr>
        <p:txBody>
          <a:bodyPr/>
          <a:lstStyle/>
          <a:p>
            <a:r>
              <a:rPr lang="zh-TW" altLang="en-US" smtClean="0"/>
              <a:t>志工評鑑</a:t>
            </a:r>
            <a:r>
              <a:rPr lang="en-US" altLang="zh-TW" smtClean="0"/>
              <a:t>—</a:t>
            </a:r>
            <a:r>
              <a:rPr lang="zh-TW" altLang="en-US" smtClean="0"/>
              <a:t>績效管理之運用（續四）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292100" y="1845071"/>
            <a:ext cx="8600380" cy="468027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（三）評估</a:t>
            </a:r>
            <a:r>
              <a:rPr lang="zh-TW" altLang="en-US" sz="20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工具</a:t>
            </a:r>
            <a:endParaRPr lang="en-US" altLang="zh-TW" sz="2000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zh-TW" altLang="en-US" sz="2000" dirty="0">
              <a:latin typeface="Times New Roman" pitchFamily="18" charset="0"/>
              <a:ea typeface="標楷體" pitchFamily="65" charset="-120"/>
            </a:endParaRPr>
          </a:p>
          <a:p>
            <a:pPr marL="1889125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.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短     文  ：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以一則短言描述該員工優缺點、過去表現、潛能，以及未來改進建議。可設計</a:t>
            </a:r>
            <a:r>
              <a:rPr lang="zh-TW" altLang="en-US" sz="2000" b="1" u="sng" dirty="0">
                <a:latin typeface="Times New Roman" pitchFamily="18" charset="0"/>
                <a:ea typeface="標楷體" pitchFamily="65" charset="-120"/>
              </a:rPr>
              <a:t>意見箱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進行收集。但此工具容易受考評者文字功夫與寫作能力影響。</a:t>
            </a:r>
          </a:p>
          <a:p>
            <a:pPr marL="1889125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關鍵事例：由考評者寫下足以描繪員工效能的具體事例。此方式較無法提供客觀比較基礎。</a:t>
            </a:r>
          </a:p>
          <a:p>
            <a:pPr marL="1889125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3.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訪  談  法 ：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針對考評者進行訪談，包括滿意度、工作準確度、禮儀等。此方式較為耗時且無法提供客觀比較標準。</a:t>
            </a:r>
          </a:p>
          <a:p>
            <a:pPr marL="1889125" indent="-15287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4.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座  談  會 ：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可採用工作檢討會形式。此方式缺點包括較耗時、志工未必全員出席、每位志工未必都能表達意見等。</a:t>
            </a:r>
          </a:p>
          <a:p>
            <a:pPr marL="1978025" indent="-16176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5. 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量     表  ：可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針對特質或針對事件進行評量。此種工具優點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在於省時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1978025" indent="-16176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            成本低廉，亦可透過問卷題目使志工了解機構之期待。缺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</a:endParaRPr>
          </a:p>
          <a:p>
            <a:pPr marL="1978025" indent="-1617663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</a:rPr>
              <a:t>                        點則是容易受文字限制。</a:t>
            </a:r>
            <a:endParaRPr lang="zh-TW" altLang="en-US" sz="2000" dirty="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簡報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簡報10</Template>
  <TotalTime>2545</TotalTime>
  <Words>1977</Words>
  <Application>Microsoft Office PowerPoint</Application>
  <PresentationFormat>如螢幕大小 (4:3)</PresentationFormat>
  <Paragraphs>170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簡報10</vt:lpstr>
      <vt:lpstr>                        志工評鑑</vt:lpstr>
      <vt:lpstr>課程重點</vt:lpstr>
      <vt:lpstr>志工評鑑目的與重要性</vt:lpstr>
      <vt:lpstr>PowerPoint 簡報</vt:lpstr>
      <vt:lpstr>志工評鑑—績效管理之運用</vt:lpstr>
      <vt:lpstr>志工評鑑—績效管理之運用（續一）</vt:lpstr>
      <vt:lpstr>志工評鑑—績效管理之運用（續二）</vt:lpstr>
      <vt:lpstr>志工評鑑—績效管理之運用（續三）</vt:lpstr>
      <vt:lpstr>志工評鑑—績效管理之運用（續四）</vt:lpstr>
      <vt:lpstr>志工表現不佳的原因</vt:lpstr>
      <vt:lpstr>相關解除職務之外的方法</vt:lpstr>
      <vt:lpstr>相關解除職務之外的方法（續一）</vt:lpstr>
      <vt:lpstr>相關解除職務之外的方法（續二）</vt:lpstr>
      <vt:lpstr>解聘志工與離職面談</vt:lpstr>
      <vt:lpstr>解聘志工與離職面談（續一）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user1</dc:creator>
  <cp:lastModifiedBy>Admin</cp:lastModifiedBy>
  <cp:revision>135</cp:revision>
  <dcterms:created xsi:type="dcterms:W3CDTF">2005-02-14T02:34:31Z</dcterms:created>
  <dcterms:modified xsi:type="dcterms:W3CDTF">2015-12-16T09:19:32Z</dcterms:modified>
</cp:coreProperties>
</file>