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handoutMasterIdLst>
    <p:handoutMasterId r:id="rId19"/>
  </p:handoutMasterIdLst>
  <p:sldIdLst>
    <p:sldId id="256" r:id="rId2"/>
    <p:sldId id="257" r:id="rId3"/>
    <p:sldId id="286" r:id="rId4"/>
    <p:sldId id="287" r:id="rId5"/>
    <p:sldId id="272" r:id="rId6"/>
    <p:sldId id="273" r:id="rId7"/>
    <p:sldId id="284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5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80" autoAdjust="0"/>
    <p:restoredTop sz="90929"/>
  </p:normalViewPr>
  <p:slideViewPr>
    <p:cSldViewPr>
      <p:cViewPr varScale="1">
        <p:scale>
          <a:sx n="85" d="100"/>
          <a:sy n="85" d="100"/>
        </p:scale>
        <p:origin x="78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4C782-B24A-41F8-8D3D-8816B02F0A2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3814C094-ED4C-433C-A98F-E7CB740F1D94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何謂志願服務倫理？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B97F24D1-83AA-4692-8384-ACE36BE289E2}" type="parTrans" cxnId="{BDF54FCD-81A7-48F0-BB4D-54E7D1EC1BF5}">
      <dgm:prSet/>
      <dgm:spPr/>
      <dgm:t>
        <a:bodyPr/>
        <a:lstStyle/>
        <a:p>
          <a:endParaRPr lang="zh-TW" altLang="en-US"/>
        </a:p>
      </dgm:t>
    </dgm:pt>
    <dgm:pt modelId="{BB1B358D-4C97-4E4B-A12F-E0FC1AFF24B0}" type="sibTrans" cxnId="{BDF54FCD-81A7-48F0-BB4D-54E7D1EC1BF5}">
      <dgm:prSet/>
      <dgm:spPr/>
      <dgm:t>
        <a:bodyPr/>
        <a:lstStyle/>
        <a:p>
          <a:endParaRPr lang="zh-TW" altLang="en-US"/>
        </a:p>
      </dgm:t>
    </dgm:pt>
    <dgm:pt modelId="{86D7B660-C5F0-4D2E-AFC2-B914CE5BAB73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志願服務為何必須講求倫理？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C6C4B882-7884-4907-84AA-D52D71E875C8}" type="parTrans" cxnId="{0023F0F0-FEEA-4BE1-A175-C07A1BA7CA32}">
      <dgm:prSet/>
      <dgm:spPr/>
      <dgm:t>
        <a:bodyPr/>
        <a:lstStyle/>
        <a:p>
          <a:endParaRPr lang="zh-TW" altLang="en-US"/>
        </a:p>
      </dgm:t>
    </dgm:pt>
    <dgm:pt modelId="{AAE056D4-65EF-45F0-8335-9291EC72D905}" type="sibTrans" cxnId="{0023F0F0-FEEA-4BE1-A175-C07A1BA7CA32}">
      <dgm:prSet/>
      <dgm:spPr/>
      <dgm:t>
        <a:bodyPr/>
        <a:lstStyle/>
        <a:p>
          <a:endParaRPr lang="zh-TW" altLang="en-US"/>
        </a:p>
      </dgm:t>
    </dgm:pt>
    <dgm:pt modelId="{563DF787-1F84-464D-83F1-158B424A863B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志工自持的倫理守則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9BC307F0-4E66-40FC-A868-4FA7A3DE9BCA}" type="parTrans" cxnId="{25F046AE-1CCC-4B85-A806-3C074BF8CB07}">
      <dgm:prSet/>
      <dgm:spPr/>
      <dgm:t>
        <a:bodyPr/>
        <a:lstStyle/>
        <a:p>
          <a:endParaRPr lang="zh-TW" altLang="en-US"/>
        </a:p>
      </dgm:t>
    </dgm:pt>
    <dgm:pt modelId="{2EDB1942-6487-4219-93E9-2DB9CA29DD92}" type="sibTrans" cxnId="{25F046AE-1CCC-4B85-A806-3C074BF8CB07}">
      <dgm:prSet/>
      <dgm:spPr/>
      <dgm:t>
        <a:bodyPr/>
        <a:lstStyle/>
        <a:p>
          <a:endParaRPr lang="zh-TW" altLang="en-US"/>
        </a:p>
      </dgm:t>
    </dgm:pt>
    <dgm:pt modelId="{EEC6516A-476F-4F7A-8242-9D272F4C53FF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志工之間的倫理守則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C1C6AC17-AF66-471B-9AF9-482010791D47}" type="parTrans" cxnId="{3F6A00F5-18F4-412F-9C73-26AC33826DF5}">
      <dgm:prSet/>
      <dgm:spPr/>
      <dgm:t>
        <a:bodyPr/>
        <a:lstStyle/>
        <a:p>
          <a:endParaRPr lang="zh-TW" altLang="en-US"/>
        </a:p>
      </dgm:t>
    </dgm:pt>
    <dgm:pt modelId="{E9C37178-46A4-4435-AB3B-88645FBBBFCC}" type="sibTrans" cxnId="{3F6A00F5-18F4-412F-9C73-26AC33826DF5}">
      <dgm:prSet/>
      <dgm:spPr/>
      <dgm:t>
        <a:bodyPr/>
        <a:lstStyle/>
        <a:p>
          <a:endParaRPr lang="zh-TW" altLang="en-US"/>
        </a:p>
      </dgm:t>
    </dgm:pt>
    <dgm:pt modelId="{7A96F328-23F5-46A4-97A4-3D12126CCE5B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志工與督導間的倫理守則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47E08128-FB8A-4D2F-BED5-64276508D720}" type="parTrans" cxnId="{9DCA329C-AFFD-4E73-8B67-18DE88D77BED}">
      <dgm:prSet/>
      <dgm:spPr/>
      <dgm:t>
        <a:bodyPr/>
        <a:lstStyle/>
        <a:p>
          <a:endParaRPr lang="zh-TW" altLang="en-US"/>
        </a:p>
      </dgm:t>
    </dgm:pt>
    <dgm:pt modelId="{8B62169B-FF55-44B2-ACBF-D6418807487C}" type="sibTrans" cxnId="{9DCA329C-AFFD-4E73-8B67-18DE88D77BED}">
      <dgm:prSet/>
      <dgm:spPr/>
      <dgm:t>
        <a:bodyPr/>
        <a:lstStyle/>
        <a:p>
          <a:endParaRPr lang="zh-TW" altLang="en-US"/>
        </a:p>
      </dgm:t>
    </dgm:pt>
    <dgm:pt modelId="{45F34043-0997-4154-BEA8-9BCE820FB1FF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志工與機構間的倫理守則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73589F82-FD10-44FD-8B82-1B211D58C38F}" type="parTrans" cxnId="{21E4C308-C182-438B-B48D-7A15F0640DDB}">
      <dgm:prSet/>
      <dgm:spPr/>
      <dgm:t>
        <a:bodyPr/>
        <a:lstStyle/>
        <a:p>
          <a:endParaRPr lang="zh-TW" altLang="en-US"/>
        </a:p>
      </dgm:t>
    </dgm:pt>
    <dgm:pt modelId="{85DAE659-22AF-4F27-A9A7-EEC2BD1138C9}" type="sibTrans" cxnId="{21E4C308-C182-438B-B48D-7A15F0640DDB}">
      <dgm:prSet/>
      <dgm:spPr/>
      <dgm:t>
        <a:bodyPr/>
        <a:lstStyle/>
        <a:p>
          <a:endParaRPr lang="zh-TW" altLang="en-US"/>
        </a:p>
      </dgm:t>
    </dgm:pt>
    <dgm:pt modelId="{DBEA5EC4-6223-4AEC-ADA3-A86481B5B2D8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志工與服務對象的倫理守則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8A115DBC-52FE-4821-895C-E52A732A1413}" type="parTrans" cxnId="{422DD42E-E13F-4EB6-929E-CB6287DAC407}">
      <dgm:prSet/>
      <dgm:spPr/>
      <dgm:t>
        <a:bodyPr/>
        <a:lstStyle/>
        <a:p>
          <a:endParaRPr lang="zh-TW" altLang="en-US"/>
        </a:p>
      </dgm:t>
    </dgm:pt>
    <dgm:pt modelId="{B96D703A-3401-44A5-9936-0CC063681E53}" type="sibTrans" cxnId="{422DD42E-E13F-4EB6-929E-CB6287DAC407}">
      <dgm:prSet/>
      <dgm:spPr/>
      <dgm:t>
        <a:bodyPr/>
        <a:lstStyle/>
        <a:p>
          <a:endParaRPr lang="zh-TW" altLang="en-US"/>
        </a:p>
      </dgm:t>
    </dgm:pt>
    <dgm:pt modelId="{6BE798E3-D616-4A97-B55D-B82CD74F8476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督導應有之倫理守則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EB41B859-42B9-47DF-82E9-4A6D6F604F94}" type="parTrans" cxnId="{CF868F51-66F5-4931-9D54-22D743CA5905}">
      <dgm:prSet/>
      <dgm:spPr/>
      <dgm:t>
        <a:bodyPr/>
        <a:lstStyle/>
        <a:p>
          <a:endParaRPr lang="zh-TW" altLang="en-US"/>
        </a:p>
      </dgm:t>
    </dgm:pt>
    <dgm:pt modelId="{03E2EFA5-BA05-4907-AB19-AE31AE33D911}" type="sibTrans" cxnId="{CF868F51-66F5-4931-9D54-22D743CA5905}">
      <dgm:prSet/>
      <dgm:spPr/>
      <dgm:t>
        <a:bodyPr/>
        <a:lstStyle/>
        <a:p>
          <a:endParaRPr lang="zh-TW" altLang="en-US"/>
        </a:p>
      </dgm:t>
    </dgm:pt>
    <dgm:pt modelId="{9EFB8804-E320-4654-A063-3FE9C75850BB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內政部訂定之倫理守則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4A0509DB-E028-4EA8-9E2E-9F27739E40F5}" type="parTrans" cxnId="{58C59933-9F26-420A-9BA1-2B65E9DBFE74}">
      <dgm:prSet/>
      <dgm:spPr/>
      <dgm:t>
        <a:bodyPr/>
        <a:lstStyle/>
        <a:p>
          <a:endParaRPr lang="zh-TW" altLang="en-US"/>
        </a:p>
      </dgm:t>
    </dgm:pt>
    <dgm:pt modelId="{84CE1A2F-7F2F-45AB-A48B-C1606AC1C356}" type="sibTrans" cxnId="{58C59933-9F26-420A-9BA1-2B65E9DBFE74}">
      <dgm:prSet/>
      <dgm:spPr/>
      <dgm:t>
        <a:bodyPr/>
        <a:lstStyle/>
        <a:p>
          <a:endParaRPr lang="zh-TW" altLang="en-US"/>
        </a:p>
      </dgm:t>
    </dgm:pt>
    <dgm:pt modelId="{56FAC40C-A3AE-4351-90F6-068231A4B921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倫理兩難與困境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A084C80E-85A4-49F7-BCA1-E51808814A17}" type="parTrans" cxnId="{A4051F16-0746-4C27-9854-29A5D5D00F99}">
      <dgm:prSet/>
      <dgm:spPr/>
      <dgm:t>
        <a:bodyPr/>
        <a:lstStyle/>
        <a:p>
          <a:endParaRPr lang="zh-TW" altLang="en-US"/>
        </a:p>
      </dgm:t>
    </dgm:pt>
    <dgm:pt modelId="{90FF5AF0-E90F-47F0-99D5-27F16B5A90AD}" type="sibTrans" cxnId="{A4051F16-0746-4C27-9854-29A5D5D00F99}">
      <dgm:prSet/>
      <dgm:spPr/>
      <dgm:t>
        <a:bodyPr/>
        <a:lstStyle/>
        <a:p>
          <a:endParaRPr lang="zh-TW" altLang="en-US"/>
        </a:p>
      </dgm:t>
    </dgm:pt>
    <dgm:pt modelId="{522D5A77-3FE2-4FAF-8C10-F7A6E75EE650}" type="pres">
      <dgm:prSet presAssocID="{5704C782-B24A-41F8-8D3D-8816B02F0A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B8945BC-25FF-4DDD-8647-418F5B20B84A}" type="pres">
      <dgm:prSet presAssocID="{3814C094-ED4C-433C-A98F-E7CB740F1D94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101EDE-A967-4268-9143-3D4F68E1BBCF}" type="pres">
      <dgm:prSet presAssocID="{BB1B358D-4C97-4E4B-A12F-E0FC1AFF24B0}" presName="spacer" presStyleCnt="0"/>
      <dgm:spPr/>
    </dgm:pt>
    <dgm:pt modelId="{442D66A7-E077-4E20-9B2F-6541BD1E7A6B}" type="pres">
      <dgm:prSet presAssocID="{86D7B660-C5F0-4D2E-AFC2-B914CE5BAB73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208417-8D9B-4AF2-B4EC-C84D40BD77B0}" type="pres">
      <dgm:prSet presAssocID="{AAE056D4-65EF-45F0-8335-9291EC72D905}" presName="spacer" presStyleCnt="0"/>
      <dgm:spPr/>
    </dgm:pt>
    <dgm:pt modelId="{D74F487D-4DE1-487C-90C9-847E90044C1D}" type="pres">
      <dgm:prSet presAssocID="{563DF787-1F84-464D-83F1-158B424A863B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EC06BC-996B-4ED0-8D6F-8B6722B4658F}" type="pres">
      <dgm:prSet presAssocID="{2EDB1942-6487-4219-93E9-2DB9CA29DD92}" presName="spacer" presStyleCnt="0"/>
      <dgm:spPr/>
    </dgm:pt>
    <dgm:pt modelId="{4C250EE5-9251-4E71-AAA1-25FC0FB1F082}" type="pres">
      <dgm:prSet presAssocID="{EEC6516A-476F-4F7A-8242-9D272F4C53FF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9B27D1-1E42-4A42-87AC-81F18DFB57AC}" type="pres">
      <dgm:prSet presAssocID="{E9C37178-46A4-4435-AB3B-88645FBBBFCC}" presName="spacer" presStyleCnt="0"/>
      <dgm:spPr/>
    </dgm:pt>
    <dgm:pt modelId="{C3B5876B-5A9D-494B-A152-71173A34943D}" type="pres">
      <dgm:prSet presAssocID="{7A96F328-23F5-46A4-97A4-3D12126CCE5B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442748-8B85-4917-AF16-04EFFDA87757}" type="pres">
      <dgm:prSet presAssocID="{8B62169B-FF55-44B2-ACBF-D6418807487C}" presName="spacer" presStyleCnt="0"/>
      <dgm:spPr/>
    </dgm:pt>
    <dgm:pt modelId="{74E66B8E-BBF1-476F-81CB-84D6EB91A8AC}" type="pres">
      <dgm:prSet presAssocID="{45F34043-0997-4154-BEA8-9BCE820FB1FF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473AD2-78A8-464B-8A97-B53D4742031F}" type="pres">
      <dgm:prSet presAssocID="{85DAE659-22AF-4F27-A9A7-EEC2BD1138C9}" presName="spacer" presStyleCnt="0"/>
      <dgm:spPr/>
    </dgm:pt>
    <dgm:pt modelId="{59DBD3B7-47DE-4491-99D2-F96BC68ADBC4}" type="pres">
      <dgm:prSet presAssocID="{DBEA5EC4-6223-4AEC-ADA3-A86481B5B2D8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A6A7A7-DD84-45BE-AC9E-7149306A59DD}" type="pres">
      <dgm:prSet presAssocID="{B96D703A-3401-44A5-9936-0CC063681E53}" presName="spacer" presStyleCnt="0"/>
      <dgm:spPr/>
    </dgm:pt>
    <dgm:pt modelId="{C7ADBD6C-B7B6-416F-BC9E-F07A9DC16B0D}" type="pres">
      <dgm:prSet presAssocID="{6BE798E3-D616-4A97-B55D-B82CD74F8476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22DA08-7ECB-4677-A16A-EF65A7545E7E}" type="pres">
      <dgm:prSet presAssocID="{03E2EFA5-BA05-4907-AB19-AE31AE33D911}" presName="spacer" presStyleCnt="0"/>
      <dgm:spPr/>
    </dgm:pt>
    <dgm:pt modelId="{C283E296-A3C6-4C58-AE12-42C6FD1E4D7B}" type="pres">
      <dgm:prSet presAssocID="{9EFB8804-E320-4654-A063-3FE9C75850BB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7A80E5-E5F0-4F20-8C5F-4640D53787DE}" type="pres">
      <dgm:prSet presAssocID="{84CE1A2F-7F2F-45AB-A48B-C1606AC1C356}" presName="spacer" presStyleCnt="0"/>
      <dgm:spPr/>
    </dgm:pt>
    <dgm:pt modelId="{3AB28B3A-42E5-4B44-B4D1-E4F5FA1A4E6E}" type="pres">
      <dgm:prSet presAssocID="{56FAC40C-A3AE-4351-90F6-068231A4B921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D107EE-B763-4333-AFD4-A23E746BEF64}" type="presOf" srcId="{7A96F328-23F5-46A4-97A4-3D12126CCE5B}" destId="{C3B5876B-5A9D-494B-A152-71173A34943D}" srcOrd="0" destOrd="0" presId="urn:microsoft.com/office/officeart/2005/8/layout/vList2"/>
    <dgm:cxn modelId="{58C59933-9F26-420A-9BA1-2B65E9DBFE74}" srcId="{5704C782-B24A-41F8-8D3D-8816B02F0A28}" destId="{9EFB8804-E320-4654-A063-3FE9C75850BB}" srcOrd="8" destOrd="0" parTransId="{4A0509DB-E028-4EA8-9E2E-9F27739E40F5}" sibTransId="{84CE1A2F-7F2F-45AB-A48B-C1606AC1C356}"/>
    <dgm:cxn modelId="{A4051F16-0746-4C27-9854-29A5D5D00F99}" srcId="{5704C782-B24A-41F8-8D3D-8816B02F0A28}" destId="{56FAC40C-A3AE-4351-90F6-068231A4B921}" srcOrd="9" destOrd="0" parTransId="{A084C80E-85A4-49F7-BCA1-E51808814A17}" sibTransId="{90FF5AF0-E90F-47F0-99D5-27F16B5A90AD}"/>
    <dgm:cxn modelId="{04FB8E04-D11F-4977-A939-DC16D21BE314}" type="presOf" srcId="{6BE798E3-D616-4A97-B55D-B82CD74F8476}" destId="{C7ADBD6C-B7B6-416F-BC9E-F07A9DC16B0D}" srcOrd="0" destOrd="0" presId="urn:microsoft.com/office/officeart/2005/8/layout/vList2"/>
    <dgm:cxn modelId="{422DD42E-E13F-4EB6-929E-CB6287DAC407}" srcId="{5704C782-B24A-41F8-8D3D-8816B02F0A28}" destId="{DBEA5EC4-6223-4AEC-ADA3-A86481B5B2D8}" srcOrd="6" destOrd="0" parTransId="{8A115DBC-52FE-4821-895C-E52A732A1413}" sibTransId="{B96D703A-3401-44A5-9936-0CC063681E53}"/>
    <dgm:cxn modelId="{CF868F51-66F5-4931-9D54-22D743CA5905}" srcId="{5704C782-B24A-41F8-8D3D-8816B02F0A28}" destId="{6BE798E3-D616-4A97-B55D-B82CD74F8476}" srcOrd="7" destOrd="0" parTransId="{EB41B859-42B9-47DF-82E9-4A6D6F604F94}" sibTransId="{03E2EFA5-BA05-4907-AB19-AE31AE33D911}"/>
    <dgm:cxn modelId="{21E4C308-C182-438B-B48D-7A15F0640DDB}" srcId="{5704C782-B24A-41F8-8D3D-8816B02F0A28}" destId="{45F34043-0997-4154-BEA8-9BCE820FB1FF}" srcOrd="5" destOrd="0" parTransId="{73589F82-FD10-44FD-8B82-1B211D58C38F}" sibTransId="{85DAE659-22AF-4F27-A9A7-EEC2BD1138C9}"/>
    <dgm:cxn modelId="{25F046AE-1CCC-4B85-A806-3C074BF8CB07}" srcId="{5704C782-B24A-41F8-8D3D-8816B02F0A28}" destId="{563DF787-1F84-464D-83F1-158B424A863B}" srcOrd="2" destOrd="0" parTransId="{9BC307F0-4E66-40FC-A868-4FA7A3DE9BCA}" sibTransId="{2EDB1942-6487-4219-93E9-2DB9CA29DD92}"/>
    <dgm:cxn modelId="{2B468E3B-C539-4E0D-88F9-F28F05CDE6A0}" type="presOf" srcId="{563DF787-1F84-464D-83F1-158B424A863B}" destId="{D74F487D-4DE1-487C-90C9-847E90044C1D}" srcOrd="0" destOrd="0" presId="urn:microsoft.com/office/officeart/2005/8/layout/vList2"/>
    <dgm:cxn modelId="{D518EEF8-E3DC-4F96-8353-8BBBC68D1ADC}" type="presOf" srcId="{5704C782-B24A-41F8-8D3D-8816B02F0A28}" destId="{522D5A77-3FE2-4FAF-8C10-F7A6E75EE650}" srcOrd="0" destOrd="0" presId="urn:microsoft.com/office/officeart/2005/8/layout/vList2"/>
    <dgm:cxn modelId="{B52A0C20-19CD-4A22-AF20-85E1203B6B1B}" type="presOf" srcId="{86D7B660-C5F0-4D2E-AFC2-B914CE5BAB73}" destId="{442D66A7-E077-4E20-9B2F-6541BD1E7A6B}" srcOrd="0" destOrd="0" presId="urn:microsoft.com/office/officeart/2005/8/layout/vList2"/>
    <dgm:cxn modelId="{05384898-FF69-4F1E-B514-ED9F1739B600}" type="presOf" srcId="{56FAC40C-A3AE-4351-90F6-068231A4B921}" destId="{3AB28B3A-42E5-4B44-B4D1-E4F5FA1A4E6E}" srcOrd="0" destOrd="0" presId="urn:microsoft.com/office/officeart/2005/8/layout/vList2"/>
    <dgm:cxn modelId="{4C3B5D6B-EDB9-49AC-BFEC-A232873CB4AA}" type="presOf" srcId="{DBEA5EC4-6223-4AEC-ADA3-A86481B5B2D8}" destId="{59DBD3B7-47DE-4491-99D2-F96BC68ADBC4}" srcOrd="0" destOrd="0" presId="urn:microsoft.com/office/officeart/2005/8/layout/vList2"/>
    <dgm:cxn modelId="{CC24D228-FF2C-4691-8144-CDCE97F94E4F}" type="presOf" srcId="{9EFB8804-E320-4654-A063-3FE9C75850BB}" destId="{C283E296-A3C6-4C58-AE12-42C6FD1E4D7B}" srcOrd="0" destOrd="0" presId="urn:microsoft.com/office/officeart/2005/8/layout/vList2"/>
    <dgm:cxn modelId="{27F7C95E-079F-46F1-B697-CFF3D24448E0}" type="presOf" srcId="{EEC6516A-476F-4F7A-8242-9D272F4C53FF}" destId="{4C250EE5-9251-4E71-AAA1-25FC0FB1F082}" srcOrd="0" destOrd="0" presId="urn:microsoft.com/office/officeart/2005/8/layout/vList2"/>
    <dgm:cxn modelId="{4F2E6EDF-F713-4B3B-BBAF-EA834C34A264}" type="presOf" srcId="{3814C094-ED4C-433C-A98F-E7CB740F1D94}" destId="{9B8945BC-25FF-4DDD-8647-418F5B20B84A}" srcOrd="0" destOrd="0" presId="urn:microsoft.com/office/officeart/2005/8/layout/vList2"/>
    <dgm:cxn modelId="{0023F0F0-FEEA-4BE1-A175-C07A1BA7CA32}" srcId="{5704C782-B24A-41F8-8D3D-8816B02F0A28}" destId="{86D7B660-C5F0-4D2E-AFC2-B914CE5BAB73}" srcOrd="1" destOrd="0" parTransId="{C6C4B882-7884-4907-84AA-D52D71E875C8}" sibTransId="{AAE056D4-65EF-45F0-8335-9291EC72D905}"/>
    <dgm:cxn modelId="{BDF54FCD-81A7-48F0-BB4D-54E7D1EC1BF5}" srcId="{5704C782-B24A-41F8-8D3D-8816B02F0A28}" destId="{3814C094-ED4C-433C-A98F-E7CB740F1D94}" srcOrd="0" destOrd="0" parTransId="{B97F24D1-83AA-4692-8384-ACE36BE289E2}" sibTransId="{BB1B358D-4C97-4E4B-A12F-E0FC1AFF24B0}"/>
    <dgm:cxn modelId="{3F6A00F5-18F4-412F-9C73-26AC33826DF5}" srcId="{5704C782-B24A-41F8-8D3D-8816B02F0A28}" destId="{EEC6516A-476F-4F7A-8242-9D272F4C53FF}" srcOrd="3" destOrd="0" parTransId="{C1C6AC17-AF66-471B-9AF9-482010791D47}" sibTransId="{E9C37178-46A4-4435-AB3B-88645FBBBFCC}"/>
    <dgm:cxn modelId="{9DCA329C-AFFD-4E73-8B67-18DE88D77BED}" srcId="{5704C782-B24A-41F8-8D3D-8816B02F0A28}" destId="{7A96F328-23F5-46A4-97A4-3D12126CCE5B}" srcOrd="4" destOrd="0" parTransId="{47E08128-FB8A-4D2F-BED5-64276508D720}" sibTransId="{8B62169B-FF55-44B2-ACBF-D6418807487C}"/>
    <dgm:cxn modelId="{5400F075-ADB5-4043-AADA-5A36A82A13B4}" type="presOf" srcId="{45F34043-0997-4154-BEA8-9BCE820FB1FF}" destId="{74E66B8E-BBF1-476F-81CB-84D6EB91A8AC}" srcOrd="0" destOrd="0" presId="urn:microsoft.com/office/officeart/2005/8/layout/vList2"/>
    <dgm:cxn modelId="{56132496-7AF0-4E9C-846B-AE3957EA1853}" type="presParOf" srcId="{522D5A77-3FE2-4FAF-8C10-F7A6E75EE650}" destId="{9B8945BC-25FF-4DDD-8647-418F5B20B84A}" srcOrd="0" destOrd="0" presId="urn:microsoft.com/office/officeart/2005/8/layout/vList2"/>
    <dgm:cxn modelId="{E796068F-5A41-428F-8E52-26687F4ADB45}" type="presParOf" srcId="{522D5A77-3FE2-4FAF-8C10-F7A6E75EE650}" destId="{62101EDE-A967-4268-9143-3D4F68E1BBCF}" srcOrd="1" destOrd="0" presId="urn:microsoft.com/office/officeart/2005/8/layout/vList2"/>
    <dgm:cxn modelId="{8C3A30A3-95F8-4F10-BECE-3B9E9DC0FA41}" type="presParOf" srcId="{522D5A77-3FE2-4FAF-8C10-F7A6E75EE650}" destId="{442D66A7-E077-4E20-9B2F-6541BD1E7A6B}" srcOrd="2" destOrd="0" presId="urn:microsoft.com/office/officeart/2005/8/layout/vList2"/>
    <dgm:cxn modelId="{EC6F491C-78D3-4ECA-A020-278730CA920F}" type="presParOf" srcId="{522D5A77-3FE2-4FAF-8C10-F7A6E75EE650}" destId="{B4208417-8D9B-4AF2-B4EC-C84D40BD77B0}" srcOrd="3" destOrd="0" presId="urn:microsoft.com/office/officeart/2005/8/layout/vList2"/>
    <dgm:cxn modelId="{BF890EB2-C113-455E-979E-FF0A2D000137}" type="presParOf" srcId="{522D5A77-3FE2-4FAF-8C10-F7A6E75EE650}" destId="{D74F487D-4DE1-487C-90C9-847E90044C1D}" srcOrd="4" destOrd="0" presId="urn:microsoft.com/office/officeart/2005/8/layout/vList2"/>
    <dgm:cxn modelId="{10C26792-EB18-4F5D-A0D7-72D196D33E23}" type="presParOf" srcId="{522D5A77-3FE2-4FAF-8C10-F7A6E75EE650}" destId="{74EC06BC-996B-4ED0-8D6F-8B6722B4658F}" srcOrd="5" destOrd="0" presId="urn:microsoft.com/office/officeart/2005/8/layout/vList2"/>
    <dgm:cxn modelId="{4D02FA25-06B7-430D-8CF3-390B09E22C05}" type="presParOf" srcId="{522D5A77-3FE2-4FAF-8C10-F7A6E75EE650}" destId="{4C250EE5-9251-4E71-AAA1-25FC0FB1F082}" srcOrd="6" destOrd="0" presId="urn:microsoft.com/office/officeart/2005/8/layout/vList2"/>
    <dgm:cxn modelId="{76E282E0-3260-45FC-83FD-4E7A539B152B}" type="presParOf" srcId="{522D5A77-3FE2-4FAF-8C10-F7A6E75EE650}" destId="{CF9B27D1-1E42-4A42-87AC-81F18DFB57AC}" srcOrd="7" destOrd="0" presId="urn:microsoft.com/office/officeart/2005/8/layout/vList2"/>
    <dgm:cxn modelId="{5865BCAB-EE2F-4BF4-9752-AA267A0F87DB}" type="presParOf" srcId="{522D5A77-3FE2-4FAF-8C10-F7A6E75EE650}" destId="{C3B5876B-5A9D-494B-A152-71173A34943D}" srcOrd="8" destOrd="0" presId="urn:microsoft.com/office/officeart/2005/8/layout/vList2"/>
    <dgm:cxn modelId="{F036FC5F-F883-4338-A494-FD1FD3A1107D}" type="presParOf" srcId="{522D5A77-3FE2-4FAF-8C10-F7A6E75EE650}" destId="{39442748-8B85-4917-AF16-04EFFDA87757}" srcOrd="9" destOrd="0" presId="urn:microsoft.com/office/officeart/2005/8/layout/vList2"/>
    <dgm:cxn modelId="{3F46D971-5113-4F07-97F4-68AB0DF48C78}" type="presParOf" srcId="{522D5A77-3FE2-4FAF-8C10-F7A6E75EE650}" destId="{74E66B8E-BBF1-476F-81CB-84D6EB91A8AC}" srcOrd="10" destOrd="0" presId="urn:microsoft.com/office/officeart/2005/8/layout/vList2"/>
    <dgm:cxn modelId="{B0914C56-4009-4711-BEDD-AA248164D775}" type="presParOf" srcId="{522D5A77-3FE2-4FAF-8C10-F7A6E75EE650}" destId="{48473AD2-78A8-464B-8A97-B53D4742031F}" srcOrd="11" destOrd="0" presId="urn:microsoft.com/office/officeart/2005/8/layout/vList2"/>
    <dgm:cxn modelId="{08573B93-E599-4D39-96AF-0403B4F2C9AE}" type="presParOf" srcId="{522D5A77-3FE2-4FAF-8C10-F7A6E75EE650}" destId="{59DBD3B7-47DE-4491-99D2-F96BC68ADBC4}" srcOrd="12" destOrd="0" presId="urn:microsoft.com/office/officeart/2005/8/layout/vList2"/>
    <dgm:cxn modelId="{1AAA785F-158D-44A9-ACAE-F202B3B20EEB}" type="presParOf" srcId="{522D5A77-3FE2-4FAF-8C10-F7A6E75EE650}" destId="{84A6A7A7-DD84-45BE-AC9E-7149306A59DD}" srcOrd="13" destOrd="0" presId="urn:microsoft.com/office/officeart/2005/8/layout/vList2"/>
    <dgm:cxn modelId="{E9B7B901-11A2-468D-80E5-A5AD3DD3A8DE}" type="presParOf" srcId="{522D5A77-3FE2-4FAF-8C10-F7A6E75EE650}" destId="{C7ADBD6C-B7B6-416F-BC9E-F07A9DC16B0D}" srcOrd="14" destOrd="0" presId="urn:microsoft.com/office/officeart/2005/8/layout/vList2"/>
    <dgm:cxn modelId="{B957118B-0214-48F5-B5C8-04F52770681C}" type="presParOf" srcId="{522D5A77-3FE2-4FAF-8C10-F7A6E75EE650}" destId="{9C22DA08-7ECB-4677-A16A-EF65A7545E7E}" srcOrd="15" destOrd="0" presId="urn:microsoft.com/office/officeart/2005/8/layout/vList2"/>
    <dgm:cxn modelId="{ABEAC062-450D-46F7-9E74-D28479E94AA2}" type="presParOf" srcId="{522D5A77-3FE2-4FAF-8C10-F7A6E75EE650}" destId="{C283E296-A3C6-4C58-AE12-42C6FD1E4D7B}" srcOrd="16" destOrd="0" presId="urn:microsoft.com/office/officeart/2005/8/layout/vList2"/>
    <dgm:cxn modelId="{D65786E7-2B4F-4C10-8209-9AF77C35E16A}" type="presParOf" srcId="{522D5A77-3FE2-4FAF-8C10-F7A6E75EE650}" destId="{B37A80E5-E5F0-4F20-8C5F-4640D53787DE}" srcOrd="17" destOrd="0" presId="urn:microsoft.com/office/officeart/2005/8/layout/vList2"/>
    <dgm:cxn modelId="{D5A79710-35C1-430B-9AD4-A8E2401BEC02}" type="presParOf" srcId="{522D5A77-3FE2-4FAF-8C10-F7A6E75EE650}" destId="{3AB28B3A-42E5-4B44-B4D1-E4F5FA1A4E6E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70662E-FEDF-4AE8-AD3A-604ED59F2DA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FEFC1D93-2B9F-48E1-81BF-FE5C71B11F36}">
      <dgm:prSet custT="1"/>
      <dgm:spPr/>
      <dgm:t>
        <a:bodyPr/>
        <a:lstStyle/>
        <a:p>
          <a:pPr rtl="0"/>
          <a:r>
            <a:rPr lang="zh-TW" sz="2400" dirty="0" smtClean="0">
              <a:latin typeface="標楷體" pitchFamily="65" charset="-120"/>
              <a:ea typeface="標楷體" pitchFamily="65" charset="-120"/>
            </a:rPr>
            <a:t>要尊重人格，不損及尊嚴                                              </a:t>
          </a:r>
          <a:endParaRPr lang="en-US" sz="2400" dirty="0">
            <a:latin typeface="標楷體" pitchFamily="65" charset="-120"/>
            <a:ea typeface="標楷體" pitchFamily="65" charset="-120"/>
          </a:endParaRPr>
        </a:p>
      </dgm:t>
    </dgm:pt>
    <dgm:pt modelId="{6E353251-498A-4FD2-9FA7-793E1F9144DF}" type="parTrans" cxnId="{27D0D934-4DFC-4CFF-AC98-0AC51CCD3C2E}">
      <dgm:prSet/>
      <dgm:spPr/>
      <dgm:t>
        <a:bodyPr/>
        <a:lstStyle/>
        <a:p>
          <a:endParaRPr lang="zh-TW" altLang="en-US"/>
        </a:p>
      </dgm:t>
    </dgm:pt>
    <dgm:pt modelId="{2408D647-E5D3-4BBB-BE1C-18A553F93CBA}" type="sibTrans" cxnId="{27D0D934-4DFC-4CFF-AC98-0AC51CCD3C2E}">
      <dgm:prSet/>
      <dgm:spPr/>
      <dgm:t>
        <a:bodyPr/>
        <a:lstStyle/>
        <a:p>
          <a:endParaRPr lang="zh-TW" altLang="en-US"/>
        </a:p>
      </dgm:t>
    </dgm:pt>
    <dgm:pt modelId="{B41A9C18-19F7-490F-9CB7-F43365054759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不可態度傲慢、氣勢凌人。                             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5B8F53B4-C65B-4C86-96F1-EEF5D1917C4F}" type="parTrans" cxnId="{29B71BE8-5C55-4417-9C61-62FD16D25763}">
      <dgm:prSet/>
      <dgm:spPr/>
      <dgm:t>
        <a:bodyPr/>
        <a:lstStyle/>
        <a:p>
          <a:endParaRPr lang="zh-TW" altLang="en-US"/>
        </a:p>
      </dgm:t>
    </dgm:pt>
    <dgm:pt modelId="{570B7B21-947D-4672-BD83-70D1E93D9181}" type="sibTrans" cxnId="{29B71BE8-5C55-4417-9C61-62FD16D25763}">
      <dgm:prSet/>
      <dgm:spPr/>
      <dgm:t>
        <a:bodyPr/>
        <a:lstStyle/>
        <a:p>
          <a:endParaRPr lang="zh-TW" altLang="en-US"/>
        </a:p>
      </dgm:t>
    </dgm:pt>
    <dgm:pt modelId="{81EC6175-CEC1-4EA7-A108-A0AB80A3CCBF}">
      <dgm:prSet custT="1"/>
      <dgm:spPr/>
      <dgm:t>
        <a:bodyPr/>
        <a:lstStyle/>
        <a:p>
          <a:pPr rtl="0"/>
          <a:r>
            <a:rPr lang="zh-TW" sz="2400" dirty="0" smtClean="0">
              <a:latin typeface="標楷體" pitchFamily="65" charset="-120"/>
              <a:ea typeface="標楷體" pitchFamily="65" charset="-120"/>
            </a:rPr>
            <a:t>要溫馨關懷，不刻意憐憫                                             </a:t>
          </a:r>
          <a:endParaRPr lang="en-US" sz="2400" dirty="0">
            <a:latin typeface="標楷體" pitchFamily="65" charset="-120"/>
            <a:ea typeface="標楷體" pitchFamily="65" charset="-120"/>
          </a:endParaRPr>
        </a:p>
      </dgm:t>
    </dgm:pt>
    <dgm:pt modelId="{88C92926-B2BD-4F38-BDF4-1C8692F6C4E0}" type="parTrans" cxnId="{CF774492-5168-45C3-B987-FF6B4E50694D}">
      <dgm:prSet/>
      <dgm:spPr/>
      <dgm:t>
        <a:bodyPr/>
        <a:lstStyle/>
        <a:p>
          <a:endParaRPr lang="zh-TW" altLang="en-US"/>
        </a:p>
      </dgm:t>
    </dgm:pt>
    <dgm:pt modelId="{7AB2DC64-BC9F-4297-B94E-30BDFF4832A0}" type="sibTrans" cxnId="{CF774492-5168-45C3-B987-FF6B4E50694D}">
      <dgm:prSet/>
      <dgm:spPr/>
      <dgm:t>
        <a:bodyPr/>
        <a:lstStyle/>
        <a:p>
          <a:endParaRPr lang="zh-TW" altLang="en-US"/>
        </a:p>
      </dgm:t>
    </dgm:pt>
    <dgm:pt modelId="{0B97C172-643A-4054-8FF0-1CD082BEC851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以關懷代替同情，不可過份塑造悲情。 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D9A6A24F-E95B-4D8F-B213-BDFAF84F6301}" type="parTrans" cxnId="{9C17EE4F-C857-44F7-97FC-D0B7E5C65AC8}">
      <dgm:prSet/>
      <dgm:spPr/>
      <dgm:t>
        <a:bodyPr/>
        <a:lstStyle/>
        <a:p>
          <a:endParaRPr lang="zh-TW" altLang="en-US"/>
        </a:p>
      </dgm:t>
    </dgm:pt>
    <dgm:pt modelId="{FAFE554F-5ECC-41F5-925C-A735590E9BBE}" type="sibTrans" cxnId="{9C17EE4F-C857-44F7-97FC-D0B7E5C65AC8}">
      <dgm:prSet/>
      <dgm:spPr/>
      <dgm:t>
        <a:bodyPr/>
        <a:lstStyle/>
        <a:p>
          <a:endParaRPr lang="zh-TW" altLang="en-US"/>
        </a:p>
      </dgm:t>
    </dgm:pt>
    <dgm:pt modelId="{446454AC-D4D2-41A0-B473-BFC8D3F65E15}">
      <dgm:prSet custT="1"/>
      <dgm:spPr/>
      <dgm:t>
        <a:bodyPr/>
        <a:lstStyle/>
        <a:p>
          <a:pPr rtl="0"/>
          <a:r>
            <a:rPr lang="zh-TW" sz="2400" dirty="0" smtClean="0">
              <a:latin typeface="標楷體" pitchFamily="65" charset="-120"/>
              <a:ea typeface="標楷體" pitchFamily="65" charset="-120"/>
            </a:rPr>
            <a:t>要扶助成長，不養成依賴                                           </a:t>
          </a:r>
          <a:endParaRPr lang="en-US" sz="2400" dirty="0">
            <a:latin typeface="標楷體" pitchFamily="65" charset="-120"/>
            <a:ea typeface="標楷體" pitchFamily="65" charset="-120"/>
          </a:endParaRPr>
        </a:p>
      </dgm:t>
    </dgm:pt>
    <dgm:pt modelId="{C6FEEAFD-E835-47D3-A207-3353AB14E450}" type="parTrans" cxnId="{74302D20-7B49-496B-B129-F866767AA21D}">
      <dgm:prSet/>
      <dgm:spPr/>
      <dgm:t>
        <a:bodyPr/>
        <a:lstStyle/>
        <a:p>
          <a:endParaRPr lang="zh-TW" altLang="en-US"/>
        </a:p>
      </dgm:t>
    </dgm:pt>
    <dgm:pt modelId="{3481C0E3-66F1-4CEB-88FE-1C111BE06EEC}" type="sibTrans" cxnId="{74302D20-7B49-496B-B129-F866767AA21D}">
      <dgm:prSet/>
      <dgm:spPr/>
      <dgm:t>
        <a:bodyPr/>
        <a:lstStyle/>
        <a:p>
          <a:endParaRPr lang="zh-TW" altLang="en-US"/>
        </a:p>
      </dgm:t>
    </dgm:pt>
    <dgm:pt modelId="{67B7092B-8693-4D41-9E77-DE74D433733B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「協助」解決問題，而非「代替」解決問題。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A8DD5F74-5ADF-48EC-B4BC-A5E04B82D74F}" type="parTrans" cxnId="{4B17278C-0C4D-46FA-9DDE-59785FE98836}">
      <dgm:prSet/>
      <dgm:spPr/>
      <dgm:t>
        <a:bodyPr/>
        <a:lstStyle/>
        <a:p>
          <a:endParaRPr lang="zh-TW" altLang="en-US"/>
        </a:p>
      </dgm:t>
    </dgm:pt>
    <dgm:pt modelId="{A838085A-8421-409A-A565-B6FA3E421523}" type="sibTrans" cxnId="{4B17278C-0C4D-46FA-9DDE-59785FE98836}">
      <dgm:prSet/>
      <dgm:spPr/>
      <dgm:t>
        <a:bodyPr/>
        <a:lstStyle/>
        <a:p>
          <a:endParaRPr lang="zh-TW" altLang="en-US"/>
        </a:p>
      </dgm:t>
    </dgm:pt>
    <dgm:pt modelId="{B742C76C-7810-4097-A9E8-2C7BD8E396F5}">
      <dgm:prSet custT="1"/>
      <dgm:spPr/>
      <dgm:t>
        <a:bodyPr/>
        <a:lstStyle/>
        <a:p>
          <a:pPr rtl="0"/>
          <a:r>
            <a:rPr lang="zh-TW" sz="2400" dirty="0" smtClean="0">
              <a:latin typeface="標楷體" pitchFamily="65" charset="-120"/>
              <a:ea typeface="標楷體" pitchFamily="65" charset="-120"/>
            </a:rPr>
            <a:t>要保守秘密，不洩漏隱私 </a:t>
          </a:r>
          <a:r>
            <a:rPr lang="zh-TW" sz="1800" dirty="0" smtClean="0">
              <a:latin typeface="標楷體" pitchFamily="65" charset="-120"/>
              <a:ea typeface="標楷體" pitchFamily="65" charset="-120"/>
            </a:rPr>
            <a:t>                                            </a:t>
          </a:r>
          <a:endParaRPr lang="en-US" sz="1800" dirty="0">
            <a:latin typeface="標楷體" pitchFamily="65" charset="-120"/>
            <a:ea typeface="標楷體" pitchFamily="65" charset="-120"/>
          </a:endParaRPr>
        </a:p>
      </dgm:t>
    </dgm:pt>
    <dgm:pt modelId="{2EA25D77-B3C7-46EE-9991-9A255E70F188}" type="parTrans" cxnId="{6FC19831-6773-4F9E-8123-26BB3DC34C7E}">
      <dgm:prSet/>
      <dgm:spPr/>
      <dgm:t>
        <a:bodyPr/>
        <a:lstStyle/>
        <a:p>
          <a:endParaRPr lang="zh-TW" altLang="en-US"/>
        </a:p>
      </dgm:t>
    </dgm:pt>
    <dgm:pt modelId="{2215962B-DBD4-4893-8629-6C93585C1D9B}" type="sibTrans" cxnId="{6FC19831-6773-4F9E-8123-26BB3DC34C7E}">
      <dgm:prSet/>
      <dgm:spPr/>
      <dgm:t>
        <a:bodyPr/>
        <a:lstStyle/>
        <a:p>
          <a:endParaRPr lang="zh-TW" altLang="en-US"/>
        </a:p>
      </dgm:t>
    </dgm:pt>
    <dgm:pt modelId="{66408767-FDF8-4196-8276-063277E91085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尊重服務對象隱私，克盡保密責任。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0CAC8DB1-97FC-477B-93DC-117D64F1B96D}" type="parTrans" cxnId="{F72F3086-F4A7-42DB-9EE8-9AA1202D3DF0}">
      <dgm:prSet/>
      <dgm:spPr/>
      <dgm:t>
        <a:bodyPr/>
        <a:lstStyle/>
        <a:p>
          <a:endParaRPr lang="zh-TW" altLang="en-US"/>
        </a:p>
      </dgm:t>
    </dgm:pt>
    <dgm:pt modelId="{DEAB1A72-E3A8-4712-B82F-CBE8510D268E}" type="sibTrans" cxnId="{F72F3086-F4A7-42DB-9EE8-9AA1202D3DF0}">
      <dgm:prSet/>
      <dgm:spPr/>
      <dgm:t>
        <a:bodyPr/>
        <a:lstStyle/>
        <a:p>
          <a:endParaRPr lang="zh-TW" altLang="en-US"/>
        </a:p>
      </dgm:t>
    </dgm:pt>
    <dgm:pt modelId="{05EDB493-F888-4E4C-B208-8B237937F33C}">
      <dgm:prSet custT="1"/>
      <dgm:spPr/>
      <dgm:t>
        <a:bodyPr/>
        <a:lstStyle/>
        <a:p>
          <a:pPr rtl="0"/>
          <a:r>
            <a:rPr lang="zh-TW" sz="2400" dirty="0" smtClean="0">
              <a:latin typeface="標楷體" pitchFamily="65" charset="-120"/>
              <a:ea typeface="標楷體" pitchFamily="65" charset="-120"/>
            </a:rPr>
            <a:t>要施予勿念，不居功揚善                                                  </a:t>
          </a:r>
          <a:endParaRPr lang="en-US" sz="2400" dirty="0">
            <a:latin typeface="標楷體" pitchFamily="65" charset="-120"/>
            <a:ea typeface="標楷體" pitchFamily="65" charset="-120"/>
          </a:endParaRPr>
        </a:p>
      </dgm:t>
    </dgm:pt>
    <dgm:pt modelId="{843E1420-CCE6-40C2-86EB-A92F8B1CA049}" type="parTrans" cxnId="{68809BEB-537B-47FE-9E96-A9B570243E52}">
      <dgm:prSet/>
      <dgm:spPr/>
      <dgm:t>
        <a:bodyPr/>
        <a:lstStyle/>
        <a:p>
          <a:endParaRPr lang="zh-TW" altLang="en-US"/>
        </a:p>
      </dgm:t>
    </dgm:pt>
    <dgm:pt modelId="{4EFB2538-A676-49FF-9D79-FCDE48B88A59}" type="sibTrans" cxnId="{68809BEB-537B-47FE-9E96-A9B570243E52}">
      <dgm:prSet/>
      <dgm:spPr/>
      <dgm:t>
        <a:bodyPr/>
        <a:lstStyle/>
        <a:p>
          <a:endParaRPr lang="zh-TW" altLang="en-US"/>
        </a:p>
      </dgm:t>
    </dgm:pt>
    <dgm:pt modelId="{659418C6-3C5C-4413-A6B3-222321868B14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施人慎勿念，受施慎勿忘。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5ED80DC8-BBF5-4644-BE21-FFA8EA1DFC63}" type="parTrans" cxnId="{A8D52DAE-4E79-4EE8-8478-14867799D6B8}">
      <dgm:prSet/>
      <dgm:spPr/>
      <dgm:t>
        <a:bodyPr/>
        <a:lstStyle/>
        <a:p>
          <a:endParaRPr lang="zh-TW" altLang="en-US"/>
        </a:p>
      </dgm:t>
    </dgm:pt>
    <dgm:pt modelId="{B36BC694-DC14-4A5B-8621-4EBF35264AD1}" type="sibTrans" cxnId="{A8D52DAE-4E79-4EE8-8478-14867799D6B8}">
      <dgm:prSet/>
      <dgm:spPr/>
      <dgm:t>
        <a:bodyPr/>
        <a:lstStyle/>
        <a:p>
          <a:endParaRPr lang="zh-TW" altLang="en-US"/>
        </a:p>
      </dgm:t>
    </dgm:pt>
    <dgm:pt modelId="{5C7E21DD-E00F-47F7-B7E4-46F662D17880}" type="pres">
      <dgm:prSet presAssocID="{E170662E-FEDF-4AE8-AD3A-604ED59F2D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ABB4B53-92F4-443A-BBCE-2A4971F6F217}" type="pres">
      <dgm:prSet presAssocID="{FEFC1D93-2B9F-48E1-81BF-FE5C71B11F36}" presName="parentLin" presStyleCnt="0"/>
      <dgm:spPr/>
    </dgm:pt>
    <dgm:pt modelId="{37469830-7202-4EAB-94F1-04DC3367C25E}" type="pres">
      <dgm:prSet presAssocID="{FEFC1D93-2B9F-48E1-81BF-FE5C71B11F36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3D554B1A-6D30-475B-8D7A-B83BC1501035}" type="pres">
      <dgm:prSet presAssocID="{FEFC1D93-2B9F-48E1-81BF-FE5C71B11F3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EA3DAA-512C-4689-AB66-D838C9901D24}" type="pres">
      <dgm:prSet presAssocID="{FEFC1D93-2B9F-48E1-81BF-FE5C71B11F36}" presName="negativeSpace" presStyleCnt="0"/>
      <dgm:spPr/>
    </dgm:pt>
    <dgm:pt modelId="{E628CA7C-B8BD-4058-863B-3D95F3F9E7BF}" type="pres">
      <dgm:prSet presAssocID="{FEFC1D93-2B9F-48E1-81BF-FE5C71B11F3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0CED8A-C4A3-4FBC-B00C-4666590E7817}" type="pres">
      <dgm:prSet presAssocID="{2408D647-E5D3-4BBB-BE1C-18A553F93CBA}" presName="spaceBetweenRectangles" presStyleCnt="0"/>
      <dgm:spPr/>
    </dgm:pt>
    <dgm:pt modelId="{CD75AFAD-6593-437A-8F1F-0CC896DA9A36}" type="pres">
      <dgm:prSet presAssocID="{81EC6175-CEC1-4EA7-A108-A0AB80A3CCBF}" presName="parentLin" presStyleCnt="0"/>
      <dgm:spPr/>
    </dgm:pt>
    <dgm:pt modelId="{136BA4D3-02C6-4062-BEC3-D726E8BD72EF}" type="pres">
      <dgm:prSet presAssocID="{81EC6175-CEC1-4EA7-A108-A0AB80A3CCBF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5B765A3A-3512-4D88-9D7B-2A86E0647D19}" type="pres">
      <dgm:prSet presAssocID="{81EC6175-CEC1-4EA7-A108-A0AB80A3CCB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101115-5097-466F-9958-DBF6FD1B68AC}" type="pres">
      <dgm:prSet presAssocID="{81EC6175-CEC1-4EA7-A108-A0AB80A3CCBF}" presName="negativeSpace" presStyleCnt="0"/>
      <dgm:spPr/>
    </dgm:pt>
    <dgm:pt modelId="{E5D3B38E-9454-4F4C-B157-38EB0F4E5A72}" type="pres">
      <dgm:prSet presAssocID="{81EC6175-CEC1-4EA7-A108-A0AB80A3CCB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5B13E7-C0F5-490B-B8F6-DE7CD2078151}" type="pres">
      <dgm:prSet presAssocID="{7AB2DC64-BC9F-4297-B94E-30BDFF4832A0}" presName="spaceBetweenRectangles" presStyleCnt="0"/>
      <dgm:spPr/>
    </dgm:pt>
    <dgm:pt modelId="{23F0D28A-B637-43B6-A885-6A02A37C11C5}" type="pres">
      <dgm:prSet presAssocID="{446454AC-D4D2-41A0-B473-BFC8D3F65E15}" presName="parentLin" presStyleCnt="0"/>
      <dgm:spPr/>
    </dgm:pt>
    <dgm:pt modelId="{835BB156-B6C3-44A2-ABE0-183855C6703E}" type="pres">
      <dgm:prSet presAssocID="{446454AC-D4D2-41A0-B473-BFC8D3F65E15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3CD3E8C9-BBA0-4EA0-8C63-2B9B99D273F1}" type="pres">
      <dgm:prSet presAssocID="{446454AC-D4D2-41A0-B473-BFC8D3F65E1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C2EE36-F340-4265-BBE9-A3202A04C835}" type="pres">
      <dgm:prSet presAssocID="{446454AC-D4D2-41A0-B473-BFC8D3F65E15}" presName="negativeSpace" presStyleCnt="0"/>
      <dgm:spPr/>
    </dgm:pt>
    <dgm:pt modelId="{B05CAA59-9903-4EF8-8A6D-CE400B077D0B}" type="pres">
      <dgm:prSet presAssocID="{446454AC-D4D2-41A0-B473-BFC8D3F65E1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F4CCDA-571A-4119-B87C-5D15D454C47C}" type="pres">
      <dgm:prSet presAssocID="{3481C0E3-66F1-4CEB-88FE-1C111BE06EEC}" presName="spaceBetweenRectangles" presStyleCnt="0"/>
      <dgm:spPr/>
    </dgm:pt>
    <dgm:pt modelId="{D59FA6A9-554A-4913-A9C2-47623B958259}" type="pres">
      <dgm:prSet presAssocID="{B742C76C-7810-4097-A9E8-2C7BD8E396F5}" presName="parentLin" presStyleCnt="0"/>
      <dgm:spPr/>
    </dgm:pt>
    <dgm:pt modelId="{44DAC90D-0FC6-4C0A-95C8-A579278AB78E}" type="pres">
      <dgm:prSet presAssocID="{B742C76C-7810-4097-A9E8-2C7BD8E396F5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0742AC96-2D9E-46AE-91E2-4FEBFD775BD4}" type="pres">
      <dgm:prSet presAssocID="{B742C76C-7810-4097-A9E8-2C7BD8E396F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BD3E07-4574-43DB-9F12-797725B244F5}" type="pres">
      <dgm:prSet presAssocID="{B742C76C-7810-4097-A9E8-2C7BD8E396F5}" presName="negativeSpace" presStyleCnt="0"/>
      <dgm:spPr/>
    </dgm:pt>
    <dgm:pt modelId="{CE1B5B1C-172F-4917-B910-ECAAF476D81D}" type="pres">
      <dgm:prSet presAssocID="{B742C76C-7810-4097-A9E8-2C7BD8E396F5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87A535-DBB4-4EB0-AA5A-7A54025EB0EE}" type="pres">
      <dgm:prSet presAssocID="{2215962B-DBD4-4893-8629-6C93585C1D9B}" presName="spaceBetweenRectangles" presStyleCnt="0"/>
      <dgm:spPr/>
    </dgm:pt>
    <dgm:pt modelId="{1B52B739-0B88-4073-B77A-C25CB3CA4C63}" type="pres">
      <dgm:prSet presAssocID="{05EDB493-F888-4E4C-B208-8B237937F33C}" presName="parentLin" presStyleCnt="0"/>
      <dgm:spPr/>
    </dgm:pt>
    <dgm:pt modelId="{84B3C3FA-6775-4644-994D-313414379807}" type="pres">
      <dgm:prSet presAssocID="{05EDB493-F888-4E4C-B208-8B237937F33C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120CF2BD-4AB3-4FC5-82A3-421193ED374F}" type="pres">
      <dgm:prSet presAssocID="{05EDB493-F888-4E4C-B208-8B237937F33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FC42BE-DF67-4D02-8451-CC4683E9F9E6}" type="pres">
      <dgm:prSet presAssocID="{05EDB493-F888-4E4C-B208-8B237937F33C}" presName="negativeSpace" presStyleCnt="0"/>
      <dgm:spPr/>
    </dgm:pt>
    <dgm:pt modelId="{8A3A1B84-9ED8-4B09-AB86-A83B5D00299B}" type="pres">
      <dgm:prSet presAssocID="{05EDB493-F888-4E4C-B208-8B237937F33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F30D228-DACF-486E-B488-0C5152A2783A}" type="presOf" srcId="{05EDB493-F888-4E4C-B208-8B237937F33C}" destId="{120CF2BD-4AB3-4FC5-82A3-421193ED374F}" srcOrd="1" destOrd="0" presId="urn:microsoft.com/office/officeart/2005/8/layout/list1"/>
    <dgm:cxn modelId="{53C0A866-F87C-46E3-A256-A1F8232AA056}" type="presOf" srcId="{446454AC-D4D2-41A0-B473-BFC8D3F65E15}" destId="{835BB156-B6C3-44A2-ABE0-183855C6703E}" srcOrd="0" destOrd="0" presId="urn:microsoft.com/office/officeart/2005/8/layout/list1"/>
    <dgm:cxn modelId="{AD9ABD3B-F629-4773-A791-529D22379EE8}" type="presOf" srcId="{B41A9C18-19F7-490F-9CB7-F43365054759}" destId="{E628CA7C-B8BD-4058-863B-3D95F3F9E7BF}" srcOrd="0" destOrd="0" presId="urn:microsoft.com/office/officeart/2005/8/layout/list1"/>
    <dgm:cxn modelId="{4820CAC0-76CD-4697-800F-2E42E0DA6DF4}" type="presOf" srcId="{446454AC-D4D2-41A0-B473-BFC8D3F65E15}" destId="{3CD3E8C9-BBA0-4EA0-8C63-2B9B99D273F1}" srcOrd="1" destOrd="0" presId="urn:microsoft.com/office/officeart/2005/8/layout/list1"/>
    <dgm:cxn modelId="{6E7436C8-B8E2-4196-B9EF-5A8350D3B05C}" type="presOf" srcId="{66408767-FDF8-4196-8276-063277E91085}" destId="{CE1B5B1C-172F-4917-B910-ECAAF476D81D}" srcOrd="0" destOrd="0" presId="urn:microsoft.com/office/officeart/2005/8/layout/list1"/>
    <dgm:cxn modelId="{923FECAE-CDB5-4232-8A98-3B5BB6CCBDEA}" type="presOf" srcId="{B742C76C-7810-4097-A9E8-2C7BD8E396F5}" destId="{44DAC90D-0FC6-4C0A-95C8-A579278AB78E}" srcOrd="0" destOrd="0" presId="urn:microsoft.com/office/officeart/2005/8/layout/list1"/>
    <dgm:cxn modelId="{08A14F9B-5BE7-4E18-92FF-FF4D012662F2}" type="presOf" srcId="{0B97C172-643A-4054-8FF0-1CD082BEC851}" destId="{E5D3B38E-9454-4F4C-B157-38EB0F4E5A72}" srcOrd="0" destOrd="0" presId="urn:microsoft.com/office/officeart/2005/8/layout/list1"/>
    <dgm:cxn modelId="{CF774492-5168-45C3-B987-FF6B4E50694D}" srcId="{E170662E-FEDF-4AE8-AD3A-604ED59F2DA7}" destId="{81EC6175-CEC1-4EA7-A108-A0AB80A3CCBF}" srcOrd="1" destOrd="0" parTransId="{88C92926-B2BD-4F38-BDF4-1C8692F6C4E0}" sibTransId="{7AB2DC64-BC9F-4297-B94E-30BDFF4832A0}"/>
    <dgm:cxn modelId="{74302D20-7B49-496B-B129-F866767AA21D}" srcId="{E170662E-FEDF-4AE8-AD3A-604ED59F2DA7}" destId="{446454AC-D4D2-41A0-B473-BFC8D3F65E15}" srcOrd="2" destOrd="0" parTransId="{C6FEEAFD-E835-47D3-A207-3353AB14E450}" sibTransId="{3481C0E3-66F1-4CEB-88FE-1C111BE06EEC}"/>
    <dgm:cxn modelId="{CC65E0D0-E22F-4191-96DF-989344029FE8}" type="presOf" srcId="{81EC6175-CEC1-4EA7-A108-A0AB80A3CCBF}" destId="{136BA4D3-02C6-4062-BEC3-D726E8BD72EF}" srcOrd="0" destOrd="0" presId="urn:microsoft.com/office/officeart/2005/8/layout/list1"/>
    <dgm:cxn modelId="{68809BEB-537B-47FE-9E96-A9B570243E52}" srcId="{E170662E-FEDF-4AE8-AD3A-604ED59F2DA7}" destId="{05EDB493-F888-4E4C-B208-8B237937F33C}" srcOrd="4" destOrd="0" parTransId="{843E1420-CCE6-40C2-86EB-A92F8B1CA049}" sibTransId="{4EFB2538-A676-49FF-9D79-FCDE48B88A59}"/>
    <dgm:cxn modelId="{6FC19831-6773-4F9E-8123-26BB3DC34C7E}" srcId="{E170662E-FEDF-4AE8-AD3A-604ED59F2DA7}" destId="{B742C76C-7810-4097-A9E8-2C7BD8E396F5}" srcOrd="3" destOrd="0" parTransId="{2EA25D77-B3C7-46EE-9991-9A255E70F188}" sibTransId="{2215962B-DBD4-4893-8629-6C93585C1D9B}"/>
    <dgm:cxn modelId="{780A276C-A107-40F0-8F40-D7954C35ED4A}" type="presOf" srcId="{E170662E-FEDF-4AE8-AD3A-604ED59F2DA7}" destId="{5C7E21DD-E00F-47F7-B7E4-46F662D17880}" srcOrd="0" destOrd="0" presId="urn:microsoft.com/office/officeart/2005/8/layout/list1"/>
    <dgm:cxn modelId="{E8ED5075-DFE4-4F19-9D75-0B7051672E06}" type="presOf" srcId="{05EDB493-F888-4E4C-B208-8B237937F33C}" destId="{84B3C3FA-6775-4644-994D-313414379807}" srcOrd="0" destOrd="0" presId="urn:microsoft.com/office/officeart/2005/8/layout/list1"/>
    <dgm:cxn modelId="{9C17EE4F-C857-44F7-97FC-D0B7E5C65AC8}" srcId="{81EC6175-CEC1-4EA7-A108-A0AB80A3CCBF}" destId="{0B97C172-643A-4054-8FF0-1CD082BEC851}" srcOrd="0" destOrd="0" parTransId="{D9A6A24F-E95B-4D8F-B213-BDFAF84F6301}" sibTransId="{FAFE554F-5ECC-41F5-925C-A735590E9BBE}"/>
    <dgm:cxn modelId="{5EAB46A1-887C-4DAC-AC54-D259E7EE849D}" type="presOf" srcId="{659418C6-3C5C-4413-A6B3-222321868B14}" destId="{8A3A1B84-9ED8-4B09-AB86-A83B5D00299B}" srcOrd="0" destOrd="0" presId="urn:microsoft.com/office/officeart/2005/8/layout/list1"/>
    <dgm:cxn modelId="{1353A344-7DBB-4B7A-A239-D0C2898028D0}" type="presOf" srcId="{67B7092B-8693-4D41-9E77-DE74D433733B}" destId="{B05CAA59-9903-4EF8-8A6D-CE400B077D0B}" srcOrd="0" destOrd="0" presId="urn:microsoft.com/office/officeart/2005/8/layout/list1"/>
    <dgm:cxn modelId="{F72F3086-F4A7-42DB-9EE8-9AA1202D3DF0}" srcId="{B742C76C-7810-4097-A9E8-2C7BD8E396F5}" destId="{66408767-FDF8-4196-8276-063277E91085}" srcOrd="0" destOrd="0" parTransId="{0CAC8DB1-97FC-477B-93DC-117D64F1B96D}" sibTransId="{DEAB1A72-E3A8-4712-B82F-CBE8510D268E}"/>
    <dgm:cxn modelId="{27D0D934-4DFC-4CFF-AC98-0AC51CCD3C2E}" srcId="{E170662E-FEDF-4AE8-AD3A-604ED59F2DA7}" destId="{FEFC1D93-2B9F-48E1-81BF-FE5C71B11F36}" srcOrd="0" destOrd="0" parTransId="{6E353251-498A-4FD2-9FA7-793E1F9144DF}" sibTransId="{2408D647-E5D3-4BBB-BE1C-18A553F93CBA}"/>
    <dgm:cxn modelId="{432C9A8A-6E09-4229-BE01-77F744FFFC6F}" type="presOf" srcId="{FEFC1D93-2B9F-48E1-81BF-FE5C71B11F36}" destId="{37469830-7202-4EAB-94F1-04DC3367C25E}" srcOrd="0" destOrd="0" presId="urn:microsoft.com/office/officeart/2005/8/layout/list1"/>
    <dgm:cxn modelId="{4B17278C-0C4D-46FA-9DDE-59785FE98836}" srcId="{446454AC-D4D2-41A0-B473-BFC8D3F65E15}" destId="{67B7092B-8693-4D41-9E77-DE74D433733B}" srcOrd="0" destOrd="0" parTransId="{A8DD5F74-5ADF-48EC-B4BC-A5E04B82D74F}" sibTransId="{A838085A-8421-409A-A565-B6FA3E421523}"/>
    <dgm:cxn modelId="{E9E785E3-3C16-4CA5-8ADA-2D1497C7CD7D}" type="presOf" srcId="{B742C76C-7810-4097-A9E8-2C7BD8E396F5}" destId="{0742AC96-2D9E-46AE-91E2-4FEBFD775BD4}" srcOrd="1" destOrd="0" presId="urn:microsoft.com/office/officeart/2005/8/layout/list1"/>
    <dgm:cxn modelId="{10C0A418-16ED-476D-A8A6-2685B968BFBE}" type="presOf" srcId="{FEFC1D93-2B9F-48E1-81BF-FE5C71B11F36}" destId="{3D554B1A-6D30-475B-8D7A-B83BC1501035}" srcOrd="1" destOrd="0" presId="urn:microsoft.com/office/officeart/2005/8/layout/list1"/>
    <dgm:cxn modelId="{29B71BE8-5C55-4417-9C61-62FD16D25763}" srcId="{FEFC1D93-2B9F-48E1-81BF-FE5C71B11F36}" destId="{B41A9C18-19F7-490F-9CB7-F43365054759}" srcOrd="0" destOrd="0" parTransId="{5B8F53B4-C65B-4C86-96F1-EEF5D1917C4F}" sibTransId="{570B7B21-947D-4672-BD83-70D1E93D9181}"/>
    <dgm:cxn modelId="{F8B49878-DFD9-4198-B62E-04ADAB891ADA}" type="presOf" srcId="{81EC6175-CEC1-4EA7-A108-A0AB80A3CCBF}" destId="{5B765A3A-3512-4D88-9D7B-2A86E0647D19}" srcOrd="1" destOrd="0" presId="urn:microsoft.com/office/officeart/2005/8/layout/list1"/>
    <dgm:cxn modelId="{A8D52DAE-4E79-4EE8-8478-14867799D6B8}" srcId="{05EDB493-F888-4E4C-B208-8B237937F33C}" destId="{659418C6-3C5C-4413-A6B3-222321868B14}" srcOrd="0" destOrd="0" parTransId="{5ED80DC8-BBF5-4644-BE21-FFA8EA1DFC63}" sibTransId="{B36BC694-DC14-4A5B-8621-4EBF35264AD1}"/>
    <dgm:cxn modelId="{23319A74-3D60-4573-B802-9A2A6E7BEB4F}" type="presParOf" srcId="{5C7E21DD-E00F-47F7-B7E4-46F662D17880}" destId="{3ABB4B53-92F4-443A-BBCE-2A4971F6F217}" srcOrd="0" destOrd="0" presId="urn:microsoft.com/office/officeart/2005/8/layout/list1"/>
    <dgm:cxn modelId="{FC0016C3-299E-4598-A853-FE5AD5611FAE}" type="presParOf" srcId="{3ABB4B53-92F4-443A-BBCE-2A4971F6F217}" destId="{37469830-7202-4EAB-94F1-04DC3367C25E}" srcOrd="0" destOrd="0" presId="urn:microsoft.com/office/officeart/2005/8/layout/list1"/>
    <dgm:cxn modelId="{B9BF4704-C514-487D-9B8F-C40D589AD3C7}" type="presParOf" srcId="{3ABB4B53-92F4-443A-BBCE-2A4971F6F217}" destId="{3D554B1A-6D30-475B-8D7A-B83BC1501035}" srcOrd="1" destOrd="0" presId="urn:microsoft.com/office/officeart/2005/8/layout/list1"/>
    <dgm:cxn modelId="{5DA66D41-08E4-43E1-8FE8-1BDB393486AA}" type="presParOf" srcId="{5C7E21DD-E00F-47F7-B7E4-46F662D17880}" destId="{00EA3DAA-512C-4689-AB66-D838C9901D24}" srcOrd="1" destOrd="0" presId="urn:microsoft.com/office/officeart/2005/8/layout/list1"/>
    <dgm:cxn modelId="{5A9C1F9C-AB71-47FD-90F8-61D6868E9395}" type="presParOf" srcId="{5C7E21DD-E00F-47F7-B7E4-46F662D17880}" destId="{E628CA7C-B8BD-4058-863B-3D95F3F9E7BF}" srcOrd="2" destOrd="0" presId="urn:microsoft.com/office/officeart/2005/8/layout/list1"/>
    <dgm:cxn modelId="{F43042CF-A8BF-4C13-8B3D-F578EB3D7089}" type="presParOf" srcId="{5C7E21DD-E00F-47F7-B7E4-46F662D17880}" destId="{E10CED8A-C4A3-4FBC-B00C-4666590E7817}" srcOrd="3" destOrd="0" presId="urn:microsoft.com/office/officeart/2005/8/layout/list1"/>
    <dgm:cxn modelId="{08295980-0F1E-4A5A-A68D-5CA5AF6503E9}" type="presParOf" srcId="{5C7E21DD-E00F-47F7-B7E4-46F662D17880}" destId="{CD75AFAD-6593-437A-8F1F-0CC896DA9A36}" srcOrd="4" destOrd="0" presId="urn:microsoft.com/office/officeart/2005/8/layout/list1"/>
    <dgm:cxn modelId="{11BD7A78-11B5-4EA2-B6F6-15C0F4E644B6}" type="presParOf" srcId="{CD75AFAD-6593-437A-8F1F-0CC896DA9A36}" destId="{136BA4D3-02C6-4062-BEC3-D726E8BD72EF}" srcOrd="0" destOrd="0" presId="urn:microsoft.com/office/officeart/2005/8/layout/list1"/>
    <dgm:cxn modelId="{FD0ED11A-E504-4537-A61C-F5FA9F26B028}" type="presParOf" srcId="{CD75AFAD-6593-437A-8F1F-0CC896DA9A36}" destId="{5B765A3A-3512-4D88-9D7B-2A86E0647D19}" srcOrd="1" destOrd="0" presId="urn:microsoft.com/office/officeart/2005/8/layout/list1"/>
    <dgm:cxn modelId="{4D536580-2355-485D-9624-8E614718F56A}" type="presParOf" srcId="{5C7E21DD-E00F-47F7-B7E4-46F662D17880}" destId="{D3101115-5097-466F-9958-DBF6FD1B68AC}" srcOrd="5" destOrd="0" presId="urn:microsoft.com/office/officeart/2005/8/layout/list1"/>
    <dgm:cxn modelId="{06E51EBC-17DC-4724-8578-CC0DD7F7D238}" type="presParOf" srcId="{5C7E21DD-E00F-47F7-B7E4-46F662D17880}" destId="{E5D3B38E-9454-4F4C-B157-38EB0F4E5A72}" srcOrd="6" destOrd="0" presId="urn:microsoft.com/office/officeart/2005/8/layout/list1"/>
    <dgm:cxn modelId="{16235C74-DC0E-4079-9D5F-FEE509D03A2F}" type="presParOf" srcId="{5C7E21DD-E00F-47F7-B7E4-46F662D17880}" destId="{085B13E7-C0F5-490B-B8F6-DE7CD2078151}" srcOrd="7" destOrd="0" presId="urn:microsoft.com/office/officeart/2005/8/layout/list1"/>
    <dgm:cxn modelId="{7EFA6F41-7B2E-4585-AF7B-76446F143AB9}" type="presParOf" srcId="{5C7E21DD-E00F-47F7-B7E4-46F662D17880}" destId="{23F0D28A-B637-43B6-A885-6A02A37C11C5}" srcOrd="8" destOrd="0" presId="urn:microsoft.com/office/officeart/2005/8/layout/list1"/>
    <dgm:cxn modelId="{CFF95BB9-73BB-49EC-BA20-DC2E500D5C9A}" type="presParOf" srcId="{23F0D28A-B637-43B6-A885-6A02A37C11C5}" destId="{835BB156-B6C3-44A2-ABE0-183855C6703E}" srcOrd="0" destOrd="0" presId="urn:microsoft.com/office/officeart/2005/8/layout/list1"/>
    <dgm:cxn modelId="{E81569B1-BC54-4205-A035-1739E1EDCDF2}" type="presParOf" srcId="{23F0D28A-B637-43B6-A885-6A02A37C11C5}" destId="{3CD3E8C9-BBA0-4EA0-8C63-2B9B99D273F1}" srcOrd="1" destOrd="0" presId="urn:microsoft.com/office/officeart/2005/8/layout/list1"/>
    <dgm:cxn modelId="{F895E9D9-2DED-4F14-AFBA-CF023A1B20D7}" type="presParOf" srcId="{5C7E21DD-E00F-47F7-B7E4-46F662D17880}" destId="{E5C2EE36-F340-4265-BBE9-A3202A04C835}" srcOrd="9" destOrd="0" presId="urn:microsoft.com/office/officeart/2005/8/layout/list1"/>
    <dgm:cxn modelId="{6209F572-5584-40E3-990E-8EB87DF6872B}" type="presParOf" srcId="{5C7E21DD-E00F-47F7-B7E4-46F662D17880}" destId="{B05CAA59-9903-4EF8-8A6D-CE400B077D0B}" srcOrd="10" destOrd="0" presId="urn:microsoft.com/office/officeart/2005/8/layout/list1"/>
    <dgm:cxn modelId="{E254AD01-AC4B-40D8-A96F-EBA1ABF6E199}" type="presParOf" srcId="{5C7E21DD-E00F-47F7-B7E4-46F662D17880}" destId="{D0F4CCDA-571A-4119-B87C-5D15D454C47C}" srcOrd="11" destOrd="0" presId="urn:microsoft.com/office/officeart/2005/8/layout/list1"/>
    <dgm:cxn modelId="{2DD91FE0-5581-47B7-87C0-5A2393F7429A}" type="presParOf" srcId="{5C7E21DD-E00F-47F7-B7E4-46F662D17880}" destId="{D59FA6A9-554A-4913-A9C2-47623B958259}" srcOrd="12" destOrd="0" presId="urn:microsoft.com/office/officeart/2005/8/layout/list1"/>
    <dgm:cxn modelId="{7423D975-7C9B-4A44-AEA9-BDFD85CFF019}" type="presParOf" srcId="{D59FA6A9-554A-4913-A9C2-47623B958259}" destId="{44DAC90D-0FC6-4C0A-95C8-A579278AB78E}" srcOrd="0" destOrd="0" presId="urn:microsoft.com/office/officeart/2005/8/layout/list1"/>
    <dgm:cxn modelId="{A8AB1F1D-53A4-4D29-9A96-3703FF713569}" type="presParOf" srcId="{D59FA6A9-554A-4913-A9C2-47623B958259}" destId="{0742AC96-2D9E-46AE-91E2-4FEBFD775BD4}" srcOrd="1" destOrd="0" presId="urn:microsoft.com/office/officeart/2005/8/layout/list1"/>
    <dgm:cxn modelId="{24A39466-6FE5-4A8A-8ADD-7F6F6666A160}" type="presParOf" srcId="{5C7E21DD-E00F-47F7-B7E4-46F662D17880}" destId="{AABD3E07-4574-43DB-9F12-797725B244F5}" srcOrd="13" destOrd="0" presId="urn:microsoft.com/office/officeart/2005/8/layout/list1"/>
    <dgm:cxn modelId="{49C62972-A28D-4555-89CD-F53550BBCBEA}" type="presParOf" srcId="{5C7E21DD-E00F-47F7-B7E4-46F662D17880}" destId="{CE1B5B1C-172F-4917-B910-ECAAF476D81D}" srcOrd="14" destOrd="0" presId="urn:microsoft.com/office/officeart/2005/8/layout/list1"/>
    <dgm:cxn modelId="{13007301-1AE9-4D39-A581-2C1B89E23E74}" type="presParOf" srcId="{5C7E21DD-E00F-47F7-B7E4-46F662D17880}" destId="{7787A535-DBB4-4EB0-AA5A-7A54025EB0EE}" srcOrd="15" destOrd="0" presId="urn:microsoft.com/office/officeart/2005/8/layout/list1"/>
    <dgm:cxn modelId="{8EB7A5C5-33DF-456B-9E79-FB131EE58E4B}" type="presParOf" srcId="{5C7E21DD-E00F-47F7-B7E4-46F662D17880}" destId="{1B52B739-0B88-4073-B77A-C25CB3CA4C63}" srcOrd="16" destOrd="0" presId="urn:microsoft.com/office/officeart/2005/8/layout/list1"/>
    <dgm:cxn modelId="{820E5313-B472-4C19-8D69-2384F4907FEF}" type="presParOf" srcId="{1B52B739-0B88-4073-B77A-C25CB3CA4C63}" destId="{84B3C3FA-6775-4644-994D-313414379807}" srcOrd="0" destOrd="0" presId="urn:microsoft.com/office/officeart/2005/8/layout/list1"/>
    <dgm:cxn modelId="{CEBBE94F-D69E-4B60-82DE-F2933D3A198F}" type="presParOf" srcId="{1B52B739-0B88-4073-B77A-C25CB3CA4C63}" destId="{120CF2BD-4AB3-4FC5-82A3-421193ED374F}" srcOrd="1" destOrd="0" presId="urn:microsoft.com/office/officeart/2005/8/layout/list1"/>
    <dgm:cxn modelId="{08DD4260-DBAB-4658-B8E8-6BE6FFF40112}" type="presParOf" srcId="{5C7E21DD-E00F-47F7-B7E4-46F662D17880}" destId="{3AFC42BE-DF67-4D02-8451-CC4683E9F9E6}" srcOrd="17" destOrd="0" presId="urn:microsoft.com/office/officeart/2005/8/layout/list1"/>
    <dgm:cxn modelId="{706A0E9C-5EBA-4676-AEB5-2B01694DCD53}" type="presParOf" srcId="{5C7E21DD-E00F-47F7-B7E4-46F662D17880}" destId="{8A3A1B84-9ED8-4B09-AB86-A83B5D00299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FF36EA-C0AE-4928-A1C1-94D4E3F48BE5}" type="doc">
      <dgm:prSet loTypeId="urn:microsoft.com/office/officeart/2005/8/layout/vList2" loCatId="list" qsTypeId="urn:microsoft.com/office/officeart/2005/8/quickstyle/simple2" qsCatId="simple" csTypeId="urn:microsoft.com/office/officeart/2005/8/colors/accent0_2" csCatId="mainScheme"/>
      <dgm:spPr/>
      <dgm:t>
        <a:bodyPr/>
        <a:lstStyle/>
        <a:p>
          <a:endParaRPr lang="zh-TW" altLang="en-US"/>
        </a:p>
      </dgm:t>
    </dgm:pt>
    <dgm:pt modelId="{47527610-7D71-4095-825D-FECEE1853135}">
      <dgm:prSet custT="1"/>
      <dgm:spPr/>
      <dgm:t>
        <a:bodyPr/>
        <a:lstStyle/>
        <a:p>
          <a:pPr rtl="0"/>
          <a:r>
            <a:rPr kumimoji="1" lang="zh-TW" altLang="en-US" sz="2000" dirty="0" smtClean="0">
              <a:latin typeface="標楷體" pitchFamily="65" charset="-120"/>
              <a:ea typeface="標楷體" pitchFamily="65" charset="-120"/>
            </a:rPr>
            <a:t>（一）要廣納建言，不專橫跋扈。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5B7B8612-8675-4D4E-8D67-C8D3CE4A2E97}" type="parTrans" cxnId="{2C63ADB8-E1C7-4191-8625-B811D5CDE296}">
      <dgm:prSet/>
      <dgm:spPr/>
      <dgm:t>
        <a:bodyPr/>
        <a:lstStyle/>
        <a:p>
          <a:endParaRPr lang="zh-TW" altLang="en-US"/>
        </a:p>
      </dgm:t>
    </dgm:pt>
    <dgm:pt modelId="{AD188508-86B1-4FBB-96EA-26B659D559D5}" type="sibTrans" cxnId="{2C63ADB8-E1C7-4191-8625-B811D5CDE296}">
      <dgm:prSet/>
      <dgm:spPr/>
      <dgm:t>
        <a:bodyPr/>
        <a:lstStyle/>
        <a:p>
          <a:endParaRPr lang="zh-TW" altLang="en-US"/>
        </a:p>
      </dgm:t>
    </dgm:pt>
    <dgm:pt modelId="{19429BA3-B577-4F77-85EB-BDEF1C016023}">
      <dgm:prSet custT="1"/>
      <dgm:spPr/>
      <dgm:t>
        <a:bodyPr/>
        <a:lstStyle/>
        <a:p>
          <a:pPr rtl="0"/>
          <a:r>
            <a:rPr kumimoji="1" lang="zh-TW" altLang="en-US" sz="2000" dirty="0" smtClean="0">
              <a:latin typeface="標楷體" pitchFamily="65" charset="-120"/>
              <a:ea typeface="標楷體" pitchFamily="65" charset="-120"/>
            </a:rPr>
            <a:t>（二）要跳脫傳統，不墨守成規。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86BCEA8B-A678-42CC-8EE4-4E1307D86ED9}" type="parTrans" cxnId="{24E948D3-BBD5-47B4-9144-AE3495A82454}">
      <dgm:prSet/>
      <dgm:spPr/>
      <dgm:t>
        <a:bodyPr/>
        <a:lstStyle/>
        <a:p>
          <a:endParaRPr lang="zh-TW" altLang="en-US"/>
        </a:p>
      </dgm:t>
    </dgm:pt>
    <dgm:pt modelId="{C3ACE328-A781-478A-9026-419C01A416E1}" type="sibTrans" cxnId="{24E948D3-BBD5-47B4-9144-AE3495A82454}">
      <dgm:prSet/>
      <dgm:spPr/>
      <dgm:t>
        <a:bodyPr/>
        <a:lstStyle/>
        <a:p>
          <a:endParaRPr lang="zh-TW" altLang="en-US"/>
        </a:p>
      </dgm:t>
    </dgm:pt>
    <dgm:pt modelId="{A8DD0B3D-A309-4DF1-A94E-FCFEFDE182E5}">
      <dgm:prSet custT="1"/>
      <dgm:spPr/>
      <dgm:t>
        <a:bodyPr/>
        <a:lstStyle/>
        <a:p>
          <a:pPr rtl="0"/>
          <a:r>
            <a:rPr kumimoji="1" lang="zh-TW" altLang="en-US" sz="2000" dirty="0" smtClean="0">
              <a:latin typeface="標楷體" pitchFamily="65" charset="-120"/>
              <a:ea typeface="標楷體" pitchFamily="65" charset="-120"/>
            </a:rPr>
            <a:t>（三）要勇於擔當，不推諉塞責。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DE87AC67-B3C1-4F07-931E-70276B153288}" type="parTrans" cxnId="{D05D85A1-5DD9-4ADA-84C7-DCC1755B13F0}">
      <dgm:prSet/>
      <dgm:spPr/>
      <dgm:t>
        <a:bodyPr/>
        <a:lstStyle/>
        <a:p>
          <a:endParaRPr lang="zh-TW" altLang="en-US"/>
        </a:p>
      </dgm:t>
    </dgm:pt>
    <dgm:pt modelId="{14850A08-FB6C-4736-BDC8-FC66FE7A52C9}" type="sibTrans" cxnId="{D05D85A1-5DD9-4ADA-84C7-DCC1755B13F0}">
      <dgm:prSet/>
      <dgm:spPr/>
      <dgm:t>
        <a:bodyPr/>
        <a:lstStyle/>
        <a:p>
          <a:endParaRPr lang="zh-TW" altLang="en-US"/>
        </a:p>
      </dgm:t>
    </dgm:pt>
    <dgm:pt modelId="{091E8224-2845-4E19-931C-91FC53078456}">
      <dgm:prSet custT="1"/>
      <dgm:spPr/>
      <dgm:t>
        <a:bodyPr/>
        <a:lstStyle/>
        <a:p>
          <a:pPr rtl="0"/>
          <a:r>
            <a:rPr kumimoji="1" lang="zh-TW" altLang="en-US" sz="2000" dirty="0" smtClean="0">
              <a:latin typeface="標楷體" pitchFamily="65" charset="-120"/>
              <a:ea typeface="標楷體" pitchFamily="65" charset="-120"/>
            </a:rPr>
            <a:t>（四）要汲取新知，不故步自封。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61CE0790-B01D-4AE9-A76B-37FE8361C851}" type="parTrans" cxnId="{E2CC7DBC-EDFF-4B23-B84D-67F839742FDF}">
      <dgm:prSet/>
      <dgm:spPr/>
      <dgm:t>
        <a:bodyPr/>
        <a:lstStyle/>
        <a:p>
          <a:endParaRPr lang="zh-TW" altLang="en-US"/>
        </a:p>
      </dgm:t>
    </dgm:pt>
    <dgm:pt modelId="{53791094-EB4A-4DE9-85CE-6275797DD294}" type="sibTrans" cxnId="{E2CC7DBC-EDFF-4B23-B84D-67F839742FDF}">
      <dgm:prSet/>
      <dgm:spPr/>
      <dgm:t>
        <a:bodyPr/>
        <a:lstStyle/>
        <a:p>
          <a:endParaRPr lang="zh-TW" altLang="en-US"/>
        </a:p>
      </dgm:t>
    </dgm:pt>
    <dgm:pt modelId="{56BECD01-15FB-42B8-9923-1B3F4F650AEA}">
      <dgm:prSet custT="1"/>
      <dgm:spPr/>
      <dgm:t>
        <a:bodyPr/>
        <a:lstStyle/>
        <a:p>
          <a:pPr rtl="0"/>
          <a:r>
            <a:rPr kumimoji="1" lang="zh-TW" altLang="en-US" sz="2000" dirty="0" smtClean="0">
              <a:latin typeface="標楷體" pitchFamily="65" charset="-120"/>
              <a:ea typeface="標楷體" pitchFamily="65" charset="-120"/>
            </a:rPr>
            <a:t>（五）要展現專業，不有學無識。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8EA4188F-B8F8-4242-BED9-0CEFA17A7DBC}" type="parTrans" cxnId="{8241F0F5-F6EF-426F-B736-58E814707308}">
      <dgm:prSet/>
      <dgm:spPr/>
      <dgm:t>
        <a:bodyPr/>
        <a:lstStyle/>
        <a:p>
          <a:endParaRPr lang="zh-TW" altLang="en-US"/>
        </a:p>
      </dgm:t>
    </dgm:pt>
    <dgm:pt modelId="{75805200-3868-4EA3-99BD-70A70EA85B5B}" type="sibTrans" cxnId="{8241F0F5-F6EF-426F-B736-58E814707308}">
      <dgm:prSet/>
      <dgm:spPr/>
      <dgm:t>
        <a:bodyPr/>
        <a:lstStyle/>
        <a:p>
          <a:endParaRPr lang="zh-TW" altLang="en-US"/>
        </a:p>
      </dgm:t>
    </dgm:pt>
    <dgm:pt modelId="{2CDEAC82-8FC0-4FAA-8FA4-A8B7CA78E956}" type="pres">
      <dgm:prSet presAssocID="{57FF36EA-C0AE-4928-A1C1-94D4E3F48B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5673148-D64A-4739-B19F-06FF65BC0E0A}" type="pres">
      <dgm:prSet presAssocID="{47527610-7D71-4095-825D-FECEE185313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8D7BFF-2EDD-46E8-A2F0-D4EF1F8F6B71}" type="pres">
      <dgm:prSet presAssocID="{AD188508-86B1-4FBB-96EA-26B659D559D5}" presName="spacer" presStyleCnt="0"/>
      <dgm:spPr/>
      <dgm:t>
        <a:bodyPr/>
        <a:lstStyle/>
        <a:p>
          <a:endParaRPr lang="zh-TW" altLang="en-US"/>
        </a:p>
      </dgm:t>
    </dgm:pt>
    <dgm:pt modelId="{87868166-6580-4C5D-B37E-0138B62CE1EF}" type="pres">
      <dgm:prSet presAssocID="{19429BA3-B577-4F77-85EB-BDEF1C01602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41E48C-66B4-4027-880A-24106C84BB92}" type="pres">
      <dgm:prSet presAssocID="{C3ACE328-A781-478A-9026-419C01A416E1}" presName="spacer" presStyleCnt="0"/>
      <dgm:spPr/>
      <dgm:t>
        <a:bodyPr/>
        <a:lstStyle/>
        <a:p>
          <a:endParaRPr lang="zh-TW" altLang="en-US"/>
        </a:p>
      </dgm:t>
    </dgm:pt>
    <dgm:pt modelId="{DEF57A0A-9D73-4C3E-8921-170239B1D388}" type="pres">
      <dgm:prSet presAssocID="{A8DD0B3D-A309-4DF1-A94E-FCFEFDE182E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077F69-996D-47EC-8B5B-A5E807021A11}" type="pres">
      <dgm:prSet presAssocID="{14850A08-FB6C-4736-BDC8-FC66FE7A52C9}" presName="spacer" presStyleCnt="0"/>
      <dgm:spPr/>
      <dgm:t>
        <a:bodyPr/>
        <a:lstStyle/>
        <a:p>
          <a:endParaRPr lang="zh-TW" altLang="en-US"/>
        </a:p>
      </dgm:t>
    </dgm:pt>
    <dgm:pt modelId="{440D6B42-90F0-42D7-8F9D-6781BF32C35C}" type="pres">
      <dgm:prSet presAssocID="{091E8224-2845-4E19-931C-91FC5307845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B5F1D1-C363-40E9-A9BC-B3133350ADDC}" type="pres">
      <dgm:prSet presAssocID="{53791094-EB4A-4DE9-85CE-6275797DD294}" presName="spacer" presStyleCnt="0"/>
      <dgm:spPr/>
      <dgm:t>
        <a:bodyPr/>
        <a:lstStyle/>
        <a:p>
          <a:endParaRPr lang="zh-TW" altLang="en-US"/>
        </a:p>
      </dgm:t>
    </dgm:pt>
    <dgm:pt modelId="{742B6DF9-743E-4312-B0D2-C4ADE1ADE418}" type="pres">
      <dgm:prSet presAssocID="{56BECD01-15FB-42B8-9923-1B3F4F650AE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89FF780-4B92-42C7-B408-13C1AF2DBD29}" type="presOf" srcId="{47527610-7D71-4095-825D-FECEE1853135}" destId="{B5673148-D64A-4739-B19F-06FF65BC0E0A}" srcOrd="0" destOrd="0" presId="urn:microsoft.com/office/officeart/2005/8/layout/vList2"/>
    <dgm:cxn modelId="{AEA372C5-F74F-4F6E-B7EF-EE2AA4D0668D}" type="presOf" srcId="{57FF36EA-C0AE-4928-A1C1-94D4E3F48BE5}" destId="{2CDEAC82-8FC0-4FAA-8FA4-A8B7CA78E956}" srcOrd="0" destOrd="0" presId="urn:microsoft.com/office/officeart/2005/8/layout/vList2"/>
    <dgm:cxn modelId="{6250D071-39DB-470B-981D-70BC177B3104}" type="presOf" srcId="{091E8224-2845-4E19-931C-91FC53078456}" destId="{440D6B42-90F0-42D7-8F9D-6781BF32C35C}" srcOrd="0" destOrd="0" presId="urn:microsoft.com/office/officeart/2005/8/layout/vList2"/>
    <dgm:cxn modelId="{2C63ADB8-E1C7-4191-8625-B811D5CDE296}" srcId="{57FF36EA-C0AE-4928-A1C1-94D4E3F48BE5}" destId="{47527610-7D71-4095-825D-FECEE1853135}" srcOrd="0" destOrd="0" parTransId="{5B7B8612-8675-4D4E-8D67-C8D3CE4A2E97}" sibTransId="{AD188508-86B1-4FBB-96EA-26B659D559D5}"/>
    <dgm:cxn modelId="{8241F0F5-F6EF-426F-B736-58E814707308}" srcId="{57FF36EA-C0AE-4928-A1C1-94D4E3F48BE5}" destId="{56BECD01-15FB-42B8-9923-1B3F4F650AEA}" srcOrd="4" destOrd="0" parTransId="{8EA4188F-B8F8-4242-BED9-0CEFA17A7DBC}" sibTransId="{75805200-3868-4EA3-99BD-70A70EA85B5B}"/>
    <dgm:cxn modelId="{E04E67C8-CAC3-467F-8B3D-6D889DE82246}" type="presOf" srcId="{A8DD0B3D-A309-4DF1-A94E-FCFEFDE182E5}" destId="{DEF57A0A-9D73-4C3E-8921-170239B1D388}" srcOrd="0" destOrd="0" presId="urn:microsoft.com/office/officeart/2005/8/layout/vList2"/>
    <dgm:cxn modelId="{E2CC7DBC-EDFF-4B23-B84D-67F839742FDF}" srcId="{57FF36EA-C0AE-4928-A1C1-94D4E3F48BE5}" destId="{091E8224-2845-4E19-931C-91FC53078456}" srcOrd="3" destOrd="0" parTransId="{61CE0790-B01D-4AE9-A76B-37FE8361C851}" sibTransId="{53791094-EB4A-4DE9-85CE-6275797DD294}"/>
    <dgm:cxn modelId="{D05D85A1-5DD9-4ADA-84C7-DCC1755B13F0}" srcId="{57FF36EA-C0AE-4928-A1C1-94D4E3F48BE5}" destId="{A8DD0B3D-A309-4DF1-A94E-FCFEFDE182E5}" srcOrd="2" destOrd="0" parTransId="{DE87AC67-B3C1-4F07-931E-70276B153288}" sibTransId="{14850A08-FB6C-4736-BDC8-FC66FE7A52C9}"/>
    <dgm:cxn modelId="{24E948D3-BBD5-47B4-9144-AE3495A82454}" srcId="{57FF36EA-C0AE-4928-A1C1-94D4E3F48BE5}" destId="{19429BA3-B577-4F77-85EB-BDEF1C016023}" srcOrd="1" destOrd="0" parTransId="{86BCEA8B-A678-42CC-8EE4-4E1307D86ED9}" sibTransId="{C3ACE328-A781-478A-9026-419C01A416E1}"/>
    <dgm:cxn modelId="{4D8A69AE-F468-4EFA-B222-9C2753519902}" type="presOf" srcId="{19429BA3-B577-4F77-85EB-BDEF1C016023}" destId="{87868166-6580-4C5D-B37E-0138B62CE1EF}" srcOrd="0" destOrd="0" presId="urn:microsoft.com/office/officeart/2005/8/layout/vList2"/>
    <dgm:cxn modelId="{F5305171-102D-44CA-85F9-91D24A74FB1D}" type="presOf" srcId="{56BECD01-15FB-42B8-9923-1B3F4F650AEA}" destId="{742B6DF9-743E-4312-B0D2-C4ADE1ADE418}" srcOrd="0" destOrd="0" presId="urn:microsoft.com/office/officeart/2005/8/layout/vList2"/>
    <dgm:cxn modelId="{B0B147FB-1AE4-4D30-8DAA-1625B9473A53}" type="presParOf" srcId="{2CDEAC82-8FC0-4FAA-8FA4-A8B7CA78E956}" destId="{B5673148-D64A-4739-B19F-06FF65BC0E0A}" srcOrd="0" destOrd="0" presId="urn:microsoft.com/office/officeart/2005/8/layout/vList2"/>
    <dgm:cxn modelId="{E4C5F008-0D13-4332-BD1B-0F7369C26AE9}" type="presParOf" srcId="{2CDEAC82-8FC0-4FAA-8FA4-A8B7CA78E956}" destId="{E98D7BFF-2EDD-46E8-A2F0-D4EF1F8F6B71}" srcOrd="1" destOrd="0" presId="urn:microsoft.com/office/officeart/2005/8/layout/vList2"/>
    <dgm:cxn modelId="{E1F83A14-4A4D-43E4-8C22-D591A5715E48}" type="presParOf" srcId="{2CDEAC82-8FC0-4FAA-8FA4-A8B7CA78E956}" destId="{87868166-6580-4C5D-B37E-0138B62CE1EF}" srcOrd="2" destOrd="0" presId="urn:microsoft.com/office/officeart/2005/8/layout/vList2"/>
    <dgm:cxn modelId="{630568A9-7427-403F-8FE3-C0236C98EEB1}" type="presParOf" srcId="{2CDEAC82-8FC0-4FAA-8FA4-A8B7CA78E956}" destId="{7F41E48C-66B4-4027-880A-24106C84BB92}" srcOrd="3" destOrd="0" presId="urn:microsoft.com/office/officeart/2005/8/layout/vList2"/>
    <dgm:cxn modelId="{683A34E8-4014-4FF5-937C-B1070227DA0E}" type="presParOf" srcId="{2CDEAC82-8FC0-4FAA-8FA4-A8B7CA78E956}" destId="{DEF57A0A-9D73-4C3E-8921-170239B1D388}" srcOrd="4" destOrd="0" presId="urn:microsoft.com/office/officeart/2005/8/layout/vList2"/>
    <dgm:cxn modelId="{B0141416-A35E-4F63-9671-A03B6D6498DB}" type="presParOf" srcId="{2CDEAC82-8FC0-4FAA-8FA4-A8B7CA78E956}" destId="{41077F69-996D-47EC-8B5B-A5E807021A11}" srcOrd="5" destOrd="0" presId="urn:microsoft.com/office/officeart/2005/8/layout/vList2"/>
    <dgm:cxn modelId="{74753B8F-BC3F-4479-9EF3-2672223F3BFC}" type="presParOf" srcId="{2CDEAC82-8FC0-4FAA-8FA4-A8B7CA78E956}" destId="{440D6B42-90F0-42D7-8F9D-6781BF32C35C}" srcOrd="6" destOrd="0" presId="urn:microsoft.com/office/officeart/2005/8/layout/vList2"/>
    <dgm:cxn modelId="{E442BFA9-A3B5-4610-8227-3B72FBDE6071}" type="presParOf" srcId="{2CDEAC82-8FC0-4FAA-8FA4-A8B7CA78E956}" destId="{76B5F1D1-C363-40E9-A9BC-B3133350ADDC}" srcOrd="7" destOrd="0" presId="urn:microsoft.com/office/officeart/2005/8/layout/vList2"/>
    <dgm:cxn modelId="{EC56730C-915C-4975-81F4-CAB37C0485AF}" type="presParOf" srcId="{2CDEAC82-8FC0-4FAA-8FA4-A8B7CA78E956}" destId="{742B6DF9-743E-4312-B0D2-C4ADE1ADE41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F69BEE-54CB-473F-8716-5C0BC8531D57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zh-TW" altLang="en-US"/>
        </a:p>
      </dgm:t>
    </dgm:pt>
    <dgm:pt modelId="{2DD50920-7820-4D93-96E6-DF422F9B588C}">
      <dgm:prSet custT="1"/>
      <dgm:spPr/>
      <dgm:t>
        <a:bodyPr/>
        <a:lstStyle/>
        <a:p>
          <a:pPr rtl="0"/>
          <a:r>
            <a:rPr kumimoji="1" lang="zh-TW" altLang="en-US" sz="2000" dirty="0" smtClean="0">
              <a:latin typeface="標楷體" pitchFamily="65" charset="-120"/>
              <a:ea typeface="標楷體" pitchFamily="65" charset="-120"/>
            </a:rPr>
            <a:t>（一）要充分信任，不滿懷猜疑。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A57EF35A-29BC-4D20-A4DF-A5189F9D8D84}" type="parTrans" cxnId="{6E657059-34E2-4279-93D5-3748D52C3C20}">
      <dgm:prSet/>
      <dgm:spPr/>
      <dgm:t>
        <a:bodyPr/>
        <a:lstStyle/>
        <a:p>
          <a:endParaRPr lang="zh-TW" altLang="en-US"/>
        </a:p>
      </dgm:t>
    </dgm:pt>
    <dgm:pt modelId="{EA5FE913-7D95-4BA1-869D-451195AE56FC}" type="sibTrans" cxnId="{6E657059-34E2-4279-93D5-3748D52C3C20}">
      <dgm:prSet/>
      <dgm:spPr/>
      <dgm:t>
        <a:bodyPr/>
        <a:lstStyle/>
        <a:p>
          <a:endParaRPr lang="zh-TW" altLang="en-US"/>
        </a:p>
      </dgm:t>
    </dgm:pt>
    <dgm:pt modelId="{3348D0CA-63A7-4D57-9A42-D5125B20FB80}">
      <dgm:prSet custT="1"/>
      <dgm:spPr/>
      <dgm:t>
        <a:bodyPr/>
        <a:lstStyle/>
        <a:p>
          <a:pPr rtl="0"/>
          <a:r>
            <a:rPr kumimoji="1" lang="zh-TW" altLang="en-US" sz="2000" dirty="0" smtClean="0">
              <a:latin typeface="標楷體" pitchFamily="65" charset="-120"/>
              <a:ea typeface="標楷體" pitchFamily="65" charset="-120"/>
            </a:rPr>
            <a:t>（二）要肯定效能，不視如跟班。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C5E72378-0430-475B-9ED4-011145B0683D}" type="parTrans" cxnId="{248FF078-B412-4D51-AF4E-AB17B32B0473}">
      <dgm:prSet/>
      <dgm:spPr/>
      <dgm:t>
        <a:bodyPr/>
        <a:lstStyle/>
        <a:p>
          <a:endParaRPr lang="zh-TW" altLang="en-US"/>
        </a:p>
      </dgm:t>
    </dgm:pt>
    <dgm:pt modelId="{D790E2D8-ACD0-4816-9F38-C2952991A86F}" type="sibTrans" cxnId="{248FF078-B412-4D51-AF4E-AB17B32B0473}">
      <dgm:prSet/>
      <dgm:spPr/>
      <dgm:t>
        <a:bodyPr/>
        <a:lstStyle/>
        <a:p>
          <a:endParaRPr lang="zh-TW" altLang="en-US"/>
        </a:p>
      </dgm:t>
    </dgm:pt>
    <dgm:pt modelId="{E78772CE-77A4-4E0F-9403-A817A215D56F}">
      <dgm:prSet custT="1"/>
      <dgm:spPr/>
      <dgm:t>
        <a:bodyPr/>
        <a:lstStyle/>
        <a:p>
          <a:pPr rtl="0"/>
          <a:r>
            <a:rPr kumimoji="1" lang="zh-TW" altLang="en-US" sz="2000" dirty="0" smtClean="0">
              <a:latin typeface="標楷體" pitchFamily="65" charset="-120"/>
              <a:ea typeface="標楷體" pitchFamily="65" charset="-120"/>
            </a:rPr>
            <a:t>（三）要妥切要求，不苛求為難。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6D7466DF-C907-46C1-B5C2-7056CF2B03CF}" type="parTrans" cxnId="{42C47C49-3CF0-49F9-B22F-1C7CB87A5160}">
      <dgm:prSet/>
      <dgm:spPr/>
      <dgm:t>
        <a:bodyPr/>
        <a:lstStyle/>
        <a:p>
          <a:endParaRPr lang="zh-TW" altLang="en-US"/>
        </a:p>
      </dgm:t>
    </dgm:pt>
    <dgm:pt modelId="{14EBEE1B-99AC-4486-B25D-1494996D3EE2}" type="sibTrans" cxnId="{42C47C49-3CF0-49F9-B22F-1C7CB87A5160}">
      <dgm:prSet/>
      <dgm:spPr/>
      <dgm:t>
        <a:bodyPr/>
        <a:lstStyle/>
        <a:p>
          <a:endParaRPr lang="zh-TW" altLang="en-US"/>
        </a:p>
      </dgm:t>
    </dgm:pt>
    <dgm:pt modelId="{233CBBA9-8A82-4216-82B5-1C7139DDBD4B}">
      <dgm:prSet custT="1"/>
      <dgm:spPr/>
      <dgm:t>
        <a:bodyPr/>
        <a:lstStyle/>
        <a:p>
          <a:pPr rtl="0"/>
          <a:r>
            <a:rPr kumimoji="1" lang="zh-TW" altLang="en-US" sz="2000" dirty="0" smtClean="0">
              <a:latin typeface="標楷體" pitchFamily="65" charset="-120"/>
              <a:ea typeface="標楷體" pitchFamily="65" charset="-120"/>
            </a:rPr>
            <a:t>（四）要明確導引，不放任摸索。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7BBCB26B-5BB0-42FB-9012-5D5D8CD55333}" type="parTrans" cxnId="{250052FC-D0AB-4C7C-8151-B7A165334A39}">
      <dgm:prSet/>
      <dgm:spPr/>
      <dgm:t>
        <a:bodyPr/>
        <a:lstStyle/>
        <a:p>
          <a:endParaRPr lang="zh-TW" altLang="en-US"/>
        </a:p>
      </dgm:t>
    </dgm:pt>
    <dgm:pt modelId="{A82DB324-1D85-463F-861F-8FFF2B172BFA}" type="sibTrans" cxnId="{250052FC-D0AB-4C7C-8151-B7A165334A39}">
      <dgm:prSet/>
      <dgm:spPr/>
      <dgm:t>
        <a:bodyPr/>
        <a:lstStyle/>
        <a:p>
          <a:endParaRPr lang="zh-TW" altLang="en-US"/>
        </a:p>
      </dgm:t>
    </dgm:pt>
    <dgm:pt modelId="{3A159827-7F81-4F3B-861A-CC0D32FA54E4}">
      <dgm:prSet custT="1"/>
      <dgm:spPr/>
      <dgm:t>
        <a:bodyPr/>
        <a:lstStyle/>
        <a:p>
          <a:pPr rtl="0"/>
          <a:r>
            <a:rPr kumimoji="1" lang="zh-TW" altLang="en-US" sz="2000" dirty="0" smtClean="0">
              <a:latin typeface="標楷體" pitchFamily="65" charset="-120"/>
              <a:ea typeface="標楷體" pitchFamily="65" charset="-120"/>
            </a:rPr>
            <a:t>（五）要關心重視，不似有若無。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F235DC7D-7475-425B-9FFD-3DCE03B1E855}" type="parTrans" cxnId="{95957B8D-3A08-4738-9D7A-18CE54B5483F}">
      <dgm:prSet/>
      <dgm:spPr/>
      <dgm:t>
        <a:bodyPr/>
        <a:lstStyle/>
        <a:p>
          <a:endParaRPr lang="zh-TW" altLang="en-US"/>
        </a:p>
      </dgm:t>
    </dgm:pt>
    <dgm:pt modelId="{BF4D9C44-B803-4149-93CD-2CA8911C40F4}" type="sibTrans" cxnId="{95957B8D-3A08-4738-9D7A-18CE54B5483F}">
      <dgm:prSet/>
      <dgm:spPr/>
      <dgm:t>
        <a:bodyPr/>
        <a:lstStyle/>
        <a:p>
          <a:endParaRPr lang="zh-TW" altLang="en-US"/>
        </a:p>
      </dgm:t>
    </dgm:pt>
    <dgm:pt modelId="{675FA1B6-C71C-471D-A22E-0506C2FD5103}" type="pres">
      <dgm:prSet presAssocID="{56F69BEE-54CB-473F-8716-5C0BC8531D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CC74B7D-4C5F-4A6A-93B8-1D6636FC8B6A}" type="pres">
      <dgm:prSet presAssocID="{2DD50920-7820-4D93-96E6-DF422F9B588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FBD16B-4E8B-472F-A847-0710FDE36DB7}" type="pres">
      <dgm:prSet presAssocID="{EA5FE913-7D95-4BA1-869D-451195AE56FC}" presName="spacer" presStyleCnt="0"/>
      <dgm:spPr/>
    </dgm:pt>
    <dgm:pt modelId="{B69685D2-83C0-405B-8A5A-5BE7474E14F9}" type="pres">
      <dgm:prSet presAssocID="{3348D0CA-63A7-4D57-9A42-D5125B20FB8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80288E-7CBC-48CF-AD51-0A0708FEAA78}" type="pres">
      <dgm:prSet presAssocID="{D790E2D8-ACD0-4816-9F38-C2952991A86F}" presName="spacer" presStyleCnt="0"/>
      <dgm:spPr/>
    </dgm:pt>
    <dgm:pt modelId="{14A68B07-8B89-4A25-A72D-CD60DE8838DC}" type="pres">
      <dgm:prSet presAssocID="{E78772CE-77A4-4E0F-9403-A817A215D56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4B8D3C-E23E-4E91-8FEA-70AF61B40B6B}" type="pres">
      <dgm:prSet presAssocID="{14EBEE1B-99AC-4486-B25D-1494996D3EE2}" presName="spacer" presStyleCnt="0"/>
      <dgm:spPr/>
    </dgm:pt>
    <dgm:pt modelId="{A861BC52-918A-4F32-AF33-5EF908EC4238}" type="pres">
      <dgm:prSet presAssocID="{233CBBA9-8A82-4216-82B5-1C7139DDBD4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C94DF2-5CF4-43FC-B37A-289AF7CE2DB2}" type="pres">
      <dgm:prSet presAssocID="{A82DB324-1D85-463F-861F-8FFF2B172BFA}" presName="spacer" presStyleCnt="0"/>
      <dgm:spPr/>
    </dgm:pt>
    <dgm:pt modelId="{EE1CAD8F-D9C4-4B26-B844-5E662038F31D}" type="pres">
      <dgm:prSet presAssocID="{3A159827-7F81-4F3B-861A-CC0D32FA54E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DB2E00F-7FCA-43CA-9744-DEC07DFB7995}" type="presOf" srcId="{2DD50920-7820-4D93-96E6-DF422F9B588C}" destId="{ECC74B7D-4C5F-4A6A-93B8-1D6636FC8B6A}" srcOrd="0" destOrd="0" presId="urn:microsoft.com/office/officeart/2005/8/layout/vList2"/>
    <dgm:cxn modelId="{4BC71A4D-1063-4DEA-974D-22653240E20D}" type="presOf" srcId="{E78772CE-77A4-4E0F-9403-A817A215D56F}" destId="{14A68B07-8B89-4A25-A72D-CD60DE8838DC}" srcOrd="0" destOrd="0" presId="urn:microsoft.com/office/officeart/2005/8/layout/vList2"/>
    <dgm:cxn modelId="{250052FC-D0AB-4C7C-8151-B7A165334A39}" srcId="{56F69BEE-54CB-473F-8716-5C0BC8531D57}" destId="{233CBBA9-8A82-4216-82B5-1C7139DDBD4B}" srcOrd="3" destOrd="0" parTransId="{7BBCB26B-5BB0-42FB-9012-5D5D8CD55333}" sibTransId="{A82DB324-1D85-463F-861F-8FFF2B172BFA}"/>
    <dgm:cxn modelId="{D78864DE-E027-4DF5-91F6-77C6853D630C}" type="presOf" srcId="{56F69BEE-54CB-473F-8716-5C0BC8531D57}" destId="{675FA1B6-C71C-471D-A22E-0506C2FD5103}" srcOrd="0" destOrd="0" presId="urn:microsoft.com/office/officeart/2005/8/layout/vList2"/>
    <dgm:cxn modelId="{248FF078-B412-4D51-AF4E-AB17B32B0473}" srcId="{56F69BEE-54CB-473F-8716-5C0BC8531D57}" destId="{3348D0CA-63A7-4D57-9A42-D5125B20FB80}" srcOrd="1" destOrd="0" parTransId="{C5E72378-0430-475B-9ED4-011145B0683D}" sibTransId="{D790E2D8-ACD0-4816-9F38-C2952991A86F}"/>
    <dgm:cxn modelId="{ED0D430C-A145-4B98-90C2-BDEEFC75DA83}" type="presOf" srcId="{233CBBA9-8A82-4216-82B5-1C7139DDBD4B}" destId="{A861BC52-918A-4F32-AF33-5EF908EC4238}" srcOrd="0" destOrd="0" presId="urn:microsoft.com/office/officeart/2005/8/layout/vList2"/>
    <dgm:cxn modelId="{03F6A827-3143-491A-81CB-F9C105ED0D33}" type="presOf" srcId="{3348D0CA-63A7-4D57-9A42-D5125B20FB80}" destId="{B69685D2-83C0-405B-8A5A-5BE7474E14F9}" srcOrd="0" destOrd="0" presId="urn:microsoft.com/office/officeart/2005/8/layout/vList2"/>
    <dgm:cxn modelId="{5443CB39-3E47-40A2-883F-8D03E027305F}" type="presOf" srcId="{3A159827-7F81-4F3B-861A-CC0D32FA54E4}" destId="{EE1CAD8F-D9C4-4B26-B844-5E662038F31D}" srcOrd="0" destOrd="0" presId="urn:microsoft.com/office/officeart/2005/8/layout/vList2"/>
    <dgm:cxn modelId="{95957B8D-3A08-4738-9D7A-18CE54B5483F}" srcId="{56F69BEE-54CB-473F-8716-5C0BC8531D57}" destId="{3A159827-7F81-4F3B-861A-CC0D32FA54E4}" srcOrd="4" destOrd="0" parTransId="{F235DC7D-7475-425B-9FFD-3DCE03B1E855}" sibTransId="{BF4D9C44-B803-4149-93CD-2CA8911C40F4}"/>
    <dgm:cxn modelId="{6E657059-34E2-4279-93D5-3748D52C3C20}" srcId="{56F69BEE-54CB-473F-8716-5C0BC8531D57}" destId="{2DD50920-7820-4D93-96E6-DF422F9B588C}" srcOrd="0" destOrd="0" parTransId="{A57EF35A-29BC-4D20-A4DF-A5189F9D8D84}" sibTransId="{EA5FE913-7D95-4BA1-869D-451195AE56FC}"/>
    <dgm:cxn modelId="{42C47C49-3CF0-49F9-B22F-1C7CB87A5160}" srcId="{56F69BEE-54CB-473F-8716-5C0BC8531D57}" destId="{E78772CE-77A4-4E0F-9403-A817A215D56F}" srcOrd="2" destOrd="0" parTransId="{6D7466DF-C907-46C1-B5C2-7056CF2B03CF}" sibTransId="{14EBEE1B-99AC-4486-B25D-1494996D3EE2}"/>
    <dgm:cxn modelId="{524C929A-AD47-426E-9959-E53A1F1F8AD2}" type="presParOf" srcId="{675FA1B6-C71C-471D-A22E-0506C2FD5103}" destId="{ECC74B7D-4C5F-4A6A-93B8-1D6636FC8B6A}" srcOrd="0" destOrd="0" presId="urn:microsoft.com/office/officeart/2005/8/layout/vList2"/>
    <dgm:cxn modelId="{F3D83498-2F35-4F46-BBB0-AE3277571F2C}" type="presParOf" srcId="{675FA1B6-C71C-471D-A22E-0506C2FD5103}" destId="{3EFBD16B-4E8B-472F-A847-0710FDE36DB7}" srcOrd="1" destOrd="0" presId="urn:microsoft.com/office/officeart/2005/8/layout/vList2"/>
    <dgm:cxn modelId="{1499808D-D4F0-4A34-AB87-CEB7BC1178A2}" type="presParOf" srcId="{675FA1B6-C71C-471D-A22E-0506C2FD5103}" destId="{B69685D2-83C0-405B-8A5A-5BE7474E14F9}" srcOrd="2" destOrd="0" presId="urn:microsoft.com/office/officeart/2005/8/layout/vList2"/>
    <dgm:cxn modelId="{4FB44B4F-4A9D-4DC1-BAE6-0BD456F44D34}" type="presParOf" srcId="{675FA1B6-C71C-471D-A22E-0506C2FD5103}" destId="{0E80288E-7CBC-48CF-AD51-0A0708FEAA78}" srcOrd="3" destOrd="0" presId="urn:microsoft.com/office/officeart/2005/8/layout/vList2"/>
    <dgm:cxn modelId="{55130247-8ABE-48FE-9D7E-41ED0A23E6FA}" type="presParOf" srcId="{675FA1B6-C71C-471D-A22E-0506C2FD5103}" destId="{14A68B07-8B89-4A25-A72D-CD60DE8838DC}" srcOrd="4" destOrd="0" presId="urn:microsoft.com/office/officeart/2005/8/layout/vList2"/>
    <dgm:cxn modelId="{409AF33F-3396-4AB3-A762-C0C1CC83E382}" type="presParOf" srcId="{675FA1B6-C71C-471D-A22E-0506C2FD5103}" destId="{A04B8D3C-E23E-4E91-8FEA-70AF61B40B6B}" srcOrd="5" destOrd="0" presId="urn:microsoft.com/office/officeart/2005/8/layout/vList2"/>
    <dgm:cxn modelId="{3EE08AA2-CAE2-4B39-96F5-AB8406841EFC}" type="presParOf" srcId="{675FA1B6-C71C-471D-A22E-0506C2FD5103}" destId="{A861BC52-918A-4F32-AF33-5EF908EC4238}" srcOrd="6" destOrd="0" presId="urn:microsoft.com/office/officeart/2005/8/layout/vList2"/>
    <dgm:cxn modelId="{BFDBD294-5608-45CD-BDA3-2D1873CD1D4B}" type="presParOf" srcId="{675FA1B6-C71C-471D-A22E-0506C2FD5103}" destId="{3EC94DF2-5CF4-43FC-B37A-289AF7CE2DB2}" srcOrd="7" destOrd="0" presId="urn:microsoft.com/office/officeart/2005/8/layout/vList2"/>
    <dgm:cxn modelId="{EF9074E5-17CF-4F52-B232-42DA30C463B4}" type="presParOf" srcId="{675FA1B6-C71C-471D-A22E-0506C2FD5103}" destId="{EE1CAD8F-D9C4-4B26-B844-5E662038F31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6F3B8-7A8B-4F90-B8BA-D732D2C85FC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8EAB834D-5AF2-41B5-AA5F-C5A389DB916F}">
      <dgm:prSet custT="1"/>
      <dgm:spPr/>
      <dgm:t>
        <a:bodyPr/>
        <a:lstStyle/>
        <a:p>
          <a:pPr rtl="0"/>
          <a:r>
            <a:rPr 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何謂倫理</a:t>
          </a:r>
          <a:r>
            <a:rPr lang="zh-TW" sz="2400" dirty="0" smtClean="0">
              <a:latin typeface="Times New Roman" pitchFamily="18" charset="0"/>
              <a:cs typeface="Times New Roman" pitchFamily="18" charset="0"/>
            </a:rPr>
            <a:t>（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ethics</a:t>
          </a:r>
          <a:r>
            <a:rPr lang="zh-TW" sz="2400" dirty="0" smtClean="0">
              <a:latin typeface="Times New Roman" pitchFamily="18" charset="0"/>
              <a:cs typeface="Times New Roman" pitchFamily="18" charset="0"/>
            </a:rPr>
            <a:t>）？</a:t>
          </a:r>
          <a:endParaRPr lang="zh-TW" sz="2400" dirty="0">
            <a:latin typeface="Times New Roman" pitchFamily="18" charset="0"/>
            <a:cs typeface="Times New Roman" pitchFamily="18" charset="0"/>
          </a:endParaRPr>
        </a:p>
      </dgm:t>
    </dgm:pt>
    <dgm:pt modelId="{9DCFB951-FD41-437B-982E-704F0B69881C}" type="parTrans" cxnId="{46421BDB-E87E-4CB6-88C3-2A852F5BDCAB}">
      <dgm:prSet/>
      <dgm:spPr/>
      <dgm:t>
        <a:bodyPr/>
        <a:lstStyle/>
        <a:p>
          <a:endParaRPr lang="zh-TW" altLang="en-US"/>
        </a:p>
      </dgm:t>
    </dgm:pt>
    <dgm:pt modelId="{234E0CC4-B8E7-43AB-A4A2-7FBD07CB97B0}" type="sibTrans" cxnId="{46421BDB-E87E-4CB6-88C3-2A852F5BDCAB}">
      <dgm:prSet/>
      <dgm:spPr/>
      <dgm:t>
        <a:bodyPr/>
        <a:lstStyle/>
        <a:p>
          <a:endParaRPr lang="zh-TW" altLang="en-US"/>
        </a:p>
      </dgm:t>
    </dgm:pt>
    <dgm:pt modelId="{2EE529B3-F915-4F7C-B7B3-A44A91335EFF}">
      <dgm:prSet/>
      <dgm:spPr/>
      <dgm:t>
        <a:bodyPr/>
        <a:lstStyle/>
        <a:p>
          <a:pPr rtl="0"/>
          <a:r>
            <a:rPr lang="zh-TW" dirty="0" smtClean="0">
              <a:latin typeface="Times New Roman" pitchFamily="18" charset="0"/>
              <a:cs typeface="Times New Roman" pitchFamily="18" charset="0"/>
            </a:rPr>
            <a:t>（一）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Ethics is a generic term for </a:t>
          </a:r>
          <a:r>
            <a:rPr lang="en-US" i="1" u="sng" dirty="0" smtClean="0">
              <a:latin typeface="Times New Roman" pitchFamily="18" charset="0"/>
              <a:cs typeface="Times New Roman" pitchFamily="18" charset="0"/>
            </a:rPr>
            <a:t>various ways of understanding and examining moral life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</a:t>
          </a:r>
          <a:endParaRPr lang="zh-TW" dirty="0">
            <a:latin typeface="Times New Roman" pitchFamily="18" charset="0"/>
            <a:cs typeface="Times New Roman" pitchFamily="18" charset="0"/>
          </a:endParaRPr>
        </a:p>
      </dgm:t>
    </dgm:pt>
    <dgm:pt modelId="{9DD24927-3B36-4495-A50E-381DF1958FF9}" type="parTrans" cxnId="{5F505631-E82E-491C-9EE7-9B2EB2C196C3}">
      <dgm:prSet/>
      <dgm:spPr/>
      <dgm:t>
        <a:bodyPr/>
        <a:lstStyle/>
        <a:p>
          <a:endParaRPr lang="zh-TW" altLang="en-US"/>
        </a:p>
      </dgm:t>
    </dgm:pt>
    <dgm:pt modelId="{6CBA9654-855A-4066-8FE3-C14CC10CC463}" type="sibTrans" cxnId="{5F505631-E82E-491C-9EE7-9B2EB2C196C3}">
      <dgm:prSet/>
      <dgm:spPr/>
      <dgm:t>
        <a:bodyPr/>
        <a:lstStyle/>
        <a:p>
          <a:endParaRPr lang="zh-TW" altLang="en-US"/>
        </a:p>
      </dgm:t>
    </dgm:pt>
    <dgm:pt modelId="{4D1094B0-2F15-4966-8E1F-81DAC04D63B6}">
      <dgm:prSet/>
      <dgm:spPr/>
      <dgm:t>
        <a:bodyPr/>
        <a:lstStyle/>
        <a:p>
          <a:pPr rtl="0"/>
          <a:r>
            <a:rPr lang="zh-TW" dirty="0" smtClean="0">
              <a:latin typeface="Times New Roman" pitchFamily="18" charset="0"/>
              <a:cs typeface="Times New Roman" pitchFamily="18" charset="0"/>
            </a:rPr>
            <a:t>（二）</a:t>
          </a:r>
          <a:r>
            <a:rPr 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倫理是指引應如何</a:t>
          </a:r>
          <a:r>
            <a:rPr lang="zh-TW" u="sng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做人</a:t>
          </a:r>
          <a:r>
            <a:rPr 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或</a:t>
          </a:r>
          <a:r>
            <a:rPr lang="zh-TW" u="sng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生活</a:t>
          </a:r>
          <a:r>
            <a:rPr 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的一切思想和實踐原則。</a:t>
          </a:r>
          <a:endParaRPr lang="en-US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A7C8103-7112-43B0-A8DE-54B30A5A3483}" type="parTrans" cxnId="{2B97A356-D623-4384-9352-C66DB933B692}">
      <dgm:prSet/>
      <dgm:spPr/>
      <dgm:t>
        <a:bodyPr/>
        <a:lstStyle/>
        <a:p>
          <a:endParaRPr lang="zh-TW" altLang="en-US"/>
        </a:p>
      </dgm:t>
    </dgm:pt>
    <dgm:pt modelId="{47CBAB53-C61B-4810-9A84-EDE4F9EF2A9E}" type="sibTrans" cxnId="{2B97A356-D623-4384-9352-C66DB933B692}">
      <dgm:prSet/>
      <dgm:spPr/>
      <dgm:t>
        <a:bodyPr/>
        <a:lstStyle/>
        <a:p>
          <a:endParaRPr lang="zh-TW" altLang="en-US"/>
        </a:p>
      </dgm:t>
    </dgm:pt>
    <dgm:pt modelId="{34A1771F-B5FA-463A-AEE0-2E8367E951FE}">
      <dgm:prSet/>
      <dgm:spPr/>
      <dgm:t>
        <a:bodyPr/>
        <a:lstStyle/>
        <a:p>
          <a:pPr rtl="0"/>
          <a:r>
            <a:rPr 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具體而言，志願服務倫理乃參與志願服務相關人員在致力服務過程中，立身處事、律己律人之行為規範與標準。</a:t>
          </a:r>
          <a:endParaRPr lang="en-US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B45179D7-871B-4DD4-9C16-06BA15741CC4}" type="parTrans" cxnId="{8E169980-8A85-441B-8E31-27548A64EBDC}">
      <dgm:prSet/>
      <dgm:spPr/>
      <dgm:t>
        <a:bodyPr/>
        <a:lstStyle/>
        <a:p>
          <a:endParaRPr lang="zh-TW" altLang="en-US"/>
        </a:p>
      </dgm:t>
    </dgm:pt>
    <dgm:pt modelId="{B7624B90-48F3-40E5-98DA-17672A5093C5}" type="sibTrans" cxnId="{8E169980-8A85-441B-8E31-27548A64EBDC}">
      <dgm:prSet/>
      <dgm:spPr/>
      <dgm:t>
        <a:bodyPr/>
        <a:lstStyle/>
        <a:p>
          <a:endParaRPr lang="zh-TW" altLang="en-US"/>
        </a:p>
      </dgm:t>
    </dgm:pt>
    <dgm:pt modelId="{43246B7D-483C-4989-B7EA-D21765261E72}" type="pres">
      <dgm:prSet presAssocID="{F916F3B8-7A8B-4F90-B8BA-D732D2C85F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ADBE112-1F46-48C6-A3C3-F392B8DADD1D}" type="pres">
      <dgm:prSet presAssocID="{8EAB834D-5AF2-41B5-AA5F-C5A389DB916F}" presName="parentLin" presStyleCnt="0"/>
      <dgm:spPr/>
    </dgm:pt>
    <dgm:pt modelId="{84BA04A2-A53F-466F-B63E-E09D9842AE49}" type="pres">
      <dgm:prSet presAssocID="{8EAB834D-5AF2-41B5-AA5F-C5A389DB916F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896546E1-E9A1-473F-85D8-B7DC96D7AE66}" type="pres">
      <dgm:prSet presAssocID="{8EAB834D-5AF2-41B5-AA5F-C5A389DB916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247E73-C395-4805-BA93-BC3AC80AA178}" type="pres">
      <dgm:prSet presAssocID="{8EAB834D-5AF2-41B5-AA5F-C5A389DB916F}" presName="negativeSpace" presStyleCnt="0"/>
      <dgm:spPr/>
    </dgm:pt>
    <dgm:pt modelId="{7870448A-713B-4E78-A36C-F6E25D3CE5C6}" type="pres">
      <dgm:prSet presAssocID="{8EAB834D-5AF2-41B5-AA5F-C5A389DB916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B3D820-4E00-4521-A455-39F4EFB65F57}" type="presOf" srcId="{8EAB834D-5AF2-41B5-AA5F-C5A389DB916F}" destId="{84BA04A2-A53F-466F-B63E-E09D9842AE49}" srcOrd="0" destOrd="0" presId="urn:microsoft.com/office/officeart/2005/8/layout/list1"/>
    <dgm:cxn modelId="{46421BDB-E87E-4CB6-88C3-2A852F5BDCAB}" srcId="{F916F3B8-7A8B-4F90-B8BA-D732D2C85FC0}" destId="{8EAB834D-5AF2-41B5-AA5F-C5A389DB916F}" srcOrd="0" destOrd="0" parTransId="{9DCFB951-FD41-437B-982E-704F0B69881C}" sibTransId="{234E0CC4-B8E7-43AB-A4A2-7FBD07CB97B0}"/>
    <dgm:cxn modelId="{09A8F875-EA32-49C9-95B5-7672566F2E9B}" type="presOf" srcId="{F916F3B8-7A8B-4F90-B8BA-D732D2C85FC0}" destId="{43246B7D-483C-4989-B7EA-D21765261E72}" srcOrd="0" destOrd="0" presId="urn:microsoft.com/office/officeart/2005/8/layout/list1"/>
    <dgm:cxn modelId="{5F505631-E82E-491C-9EE7-9B2EB2C196C3}" srcId="{8EAB834D-5AF2-41B5-AA5F-C5A389DB916F}" destId="{2EE529B3-F915-4F7C-B7B3-A44A91335EFF}" srcOrd="0" destOrd="0" parTransId="{9DD24927-3B36-4495-A50E-381DF1958FF9}" sibTransId="{6CBA9654-855A-4066-8FE3-C14CC10CC463}"/>
    <dgm:cxn modelId="{35A87148-6B07-4EE2-875E-298ABF745080}" type="presOf" srcId="{8EAB834D-5AF2-41B5-AA5F-C5A389DB916F}" destId="{896546E1-E9A1-473F-85D8-B7DC96D7AE66}" srcOrd="1" destOrd="0" presId="urn:microsoft.com/office/officeart/2005/8/layout/list1"/>
    <dgm:cxn modelId="{8BA5B8D3-B94F-4334-AC02-AC7DB06DAA7B}" type="presOf" srcId="{2EE529B3-F915-4F7C-B7B3-A44A91335EFF}" destId="{7870448A-713B-4E78-A36C-F6E25D3CE5C6}" srcOrd="0" destOrd="0" presId="urn:microsoft.com/office/officeart/2005/8/layout/list1"/>
    <dgm:cxn modelId="{2B97A356-D623-4384-9352-C66DB933B692}" srcId="{8EAB834D-5AF2-41B5-AA5F-C5A389DB916F}" destId="{4D1094B0-2F15-4966-8E1F-81DAC04D63B6}" srcOrd="1" destOrd="0" parTransId="{CA7C8103-7112-43B0-A8DE-54B30A5A3483}" sibTransId="{47CBAB53-C61B-4810-9A84-EDE4F9EF2A9E}"/>
    <dgm:cxn modelId="{1AE278A8-05E0-4F45-8110-74458EB2CDD3}" type="presOf" srcId="{34A1771F-B5FA-463A-AEE0-2E8367E951FE}" destId="{7870448A-713B-4E78-A36C-F6E25D3CE5C6}" srcOrd="0" destOrd="2" presId="urn:microsoft.com/office/officeart/2005/8/layout/list1"/>
    <dgm:cxn modelId="{8E169980-8A85-441B-8E31-27548A64EBDC}" srcId="{8EAB834D-5AF2-41B5-AA5F-C5A389DB916F}" destId="{34A1771F-B5FA-463A-AEE0-2E8367E951FE}" srcOrd="2" destOrd="0" parTransId="{B45179D7-871B-4DD4-9C16-06BA15741CC4}" sibTransId="{B7624B90-48F3-40E5-98DA-17672A5093C5}"/>
    <dgm:cxn modelId="{FB3D1B1B-6451-4664-8E94-D32DFB1DE9FF}" type="presOf" srcId="{4D1094B0-2F15-4966-8E1F-81DAC04D63B6}" destId="{7870448A-713B-4E78-A36C-F6E25D3CE5C6}" srcOrd="0" destOrd="1" presId="urn:microsoft.com/office/officeart/2005/8/layout/list1"/>
    <dgm:cxn modelId="{A7092076-513D-4228-878E-A4631031E72B}" type="presParOf" srcId="{43246B7D-483C-4989-B7EA-D21765261E72}" destId="{0ADBE112-1F46-48C6-A3C3-F392B8DADD1D}" srcOrd="0" destOrd="0" presId="urn:microsoft.com/office/officeart/2005/8/layout/list1"/>
    <dgm:cxn modelId="{48870F01-07EC-4C8B-8F29-D4D00543890A}" type="presParOf" srcId="{0ADBE112-1F46-48C6-A3C3-F392B8DADD1D}" destId="{84BA04A2-A53F-466F-B63E-E09D9842AE49}" srcOrd="0" destOrd="0" presId="urn:microsoft.com/office/officeart/2005/8/layout/list1"/>
    <dgm:cxn modelId="{501BD6ED-AC72-46A9-9163-EEC6EE8B2CDB}" type="presParOf" srcId="{0ADBE112-1F46-48C6-A3C3-F392B8DADD1D}" destId="{896546E1-E9A1-473F-85D8-B7DC96D7AE66}" srcOrd="1" destOrd="0" presId="urn:microsoft.com/office/officeart/2005/8/layout/list1"/>
    <dgm:cxn modelId="{B294DCC4-242C-4A37-B263-251242A7929D}" type="presParOf" srcId="{43246B7D-483C-4989-B7EA-D21765261E72}" destId="{F6247E73-C395-4805-BA93-BC3AC80AA178}" srcOrd="1" destOrd="0" presId="urn:microsoft.com/office/officeart/2005/8/layout/list1"/>
    <dgm:cxn modelId="{1FE5143B-9012-4CD1-B252-B83C45469BDC}" type="presParOf" srcId="{43246B7D-483C-4989-B7EA-D21765261E72}" destId="{7870448A-713B-4E78-A36C-F6E25D3CE5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D781D5-D6D5-4E86-9742-708B7C558AC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A9080612-6362-4050-9C20-E9E67EB2BB3A}">
      <dgm:prSet custT="1"/>
      <dgm:spPr/>
      <dgm:t>
        <a:bodyPr/>
        <a:lstStyle/>
        <a:p>
          <a:pPr rtl="0"/>
          <a:r>
            <a:rPr kumimoji="1" lang="zh-TW" altLang="en-US" sz="2400" dirty="0" smtClean="0">
              <a:latin typeface="標楷體" pitchFamily="65" charset="-120"/>
              <a:ea typeface="標楷體" pitchFamily="65" charset="-120"/>
            </a:rPr>
            <a:t>倫理之特性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99FEC71B-2408-46EB-B2E2-B69B2A17A8FB}" type="parTrans" cxnId="{E4AD59EC-2E44-4E67-BC75-967BCDAEBA3C}">
      <dgm:prSet/>
      <dgm:spPr/>
      <dgm:t>
        <a:bodyPr/>
        <a:lstStyle/>
        <a:p>
          <a:endParaRPr lang="zh-TW" altLang="en-US"/>
        </a:p>
      </dgm:t>
    </dgm:pt>
    <dgm:pt modelId="{183A9628-FE3D-4304-A0C5-C265D0C08FEF}" type="sibTrans" cxnId="{E4AD59EC-2E44-4E67-BC75-967BCDAEBA3C}">
      <dgm:prSet/>
      <dgm:spPr/>
      <dgm:t>
        <a:bodyPr/>
        <a:lstStyle/>
        <a:p>
          <a:endParaRPr lang="zh-TW" altLang="en-US"/>
        </a:p>
      </dgm:t>
    </dgm:pt>
    <dgm:pt modelId="{0C4EBF36-35E8-4A50-BF4A-350B509FBAF7}">
      <dgm:prSet/>
      <dgm:spPr/>
      <dgm:t>
        <a:bodyPr/>
        <a:lstStyle/>
        <a:p>
          <a:pPr rtl="0"/>
          <a:r>
            <a:rPr kumimoji="1" lang="zh-TW" dirty="0" smtClean="0">
              <a:latin typeface="標楷體" pitchFamily="65" charset="-120"/>
              <a:ea typeface="標楷體" pitchFamily="65" charset="-120"/>
            </a:rPr>
            <a:t>（一）承載價值。</a:t>
          </a:r>
          <a:endParaRPr lang="zh-TW" dirty="0">
            <a:latin typeface="標楷體" pitchFamily="65" charset="-120"/>
            <a:ea typeface="標楷體" pitchFamily="65" charset="-120"/>
          </a:endParaRPr>
        </a:p>
      </dgm:t>
    </dgm:pt>
    <dgm:pt modelId="{5C963E93-623E-4246-BB5F-ABDB4952D197}" type="parTrans" cxnId="{601A49C9-1FC9-41E9-8DBE-F3744A39880C}">
      <dgm:prSet/>
      <dgm:spPr/>
      <dgm:t>
        <a:bodyPr/>
        <a:lstStyle/>
        <a:p>
          <a:endParaRPr lang="zh-TW" altLang="en-US"/>
        </a:p>
      </dgm:t>
    </dgm:pt>
    <dgm:pt modelId="{8CD8B78E-2684-4290-847A-6B47DC1AAE91}" type="sibTrans" cxnId="{601A49C9-1FC9-41E9-8DBE-F3744A39880C}">
      <dgm:prSet/>
      <dgm:spPr/>
      <dgm:t>
        <a:bodyPr/>
        <a:lstStyle/>
        <a:p>
          <a:endParaRPr lang="zh-TW" altLang="en-US"/>
        </a:p>
      </dgm:t>
    </dgm:pt>
    <dgm:pt modelId="{52DEA703-AF51-46E4-AF7C-F7BE658B2575}">
      <dgm:prSet/>
      <dgm:spPr/>
      <dgm:t>
        <a:bodyPr/>
        <a:lstStyle/>
        <a:p>
          <a:pPr rtl="0"/>
          <a:r>
            <a:rPr kumimoji="1" lang="zh-TW" dirty="0" smtClean="0">
              <a:latin typeface="標楷體" pitchFamily="65" charset="-120"/>
              <a:ea typeface="標楷體" pitchFamily="65" charset="-120"/>
            </a:rPr>
            <a:t>（二）約束個人內在態度與外顯行為。</a:t>
          </a:r>
          <a:endParaRPr lang="zh-TW" dirty="0">
            <a:latin typeface="標楷體" pitchFamily="65" charset="-120"/>
            <a:ea typeface="標楷體" pitchFamily="65" charset="-120"/>
          </a:endParaRPr>
        </a:p>
      </dgm:t>
    </dgm:pt>
    <dgm:pt modelId="{DF415F2F-AC45-4962-BEB4-7CD4A52853C7}" type="parTrans" cxnId="{97AAC717-8024-4CED-889B-9115DC6F41AB}">
      <dgm:prSet/>
      <dgm:spPr/>
      <dgm:t>
        <a:bodyPr/>
        <a:lstStyle/>
        <a:p>
          <a:endParaRPr lang="zh-TW" altLang="en-US"/>
        </a:p>
      </dgm:t>
    </dgm:pt>
    <dgm:pt modelId="{B3BA4460-8FB3-436C-B760-FECD82278EAB}" type="sibTrans" cxnId="{97AAC717-8024-4CED-889B-9115DC6F41AB}">
      <dgm:prSet/>
      <dgm:spPr/>
      <dgm:t>
        <a:bodyPr/>
        <a:lstStyle/>
        <a:p>
          <a:endParaRPr lang="zh-TW" altLang="en-US"/>
        </a:p>
      </dgm:t>
    </dgm:pt>
    <dgm:pt modelId="{90FBE89A-903E-4CB3-B3AF-D34091CBAB88}">
      <dgm:prSet/>
      <dgm:spPr/>
      <dgm:t>
        <a:bodyPr/>
        <a:lstStyle/>
        <a:p>
          <a:pPr rtl="0"/>
          <a:r>
            <a:rPr kumimoji="1" lang="zh-TW" dirty="0" smtClean="0">
              <a:latin typeface="標楷體" pitchFamily="65" charset="-120"/>
              <a:ea typeface="標楷體" pitchFamily="65" charset="-120"/>
            </a:rPr>
            <a:t>（三）絕對性 </a:t>
          </a:r>
          <a:r>
            <a:rPr kumimoji="1" lang="en-US" dirty="0" smtClean="0">
              <a:latin typeface="標楷體" pitchFamily="65" charset="-120"/>
              <a:ea typeface="標楷體" pitchFamily="65" charset="-120"/>
            </a:rPr>
            <a:t>VS. </a:t>
          </a:r>
          <a:r>
            <a:rPr kumimoji="1" lang="zh-TW" dirty="0" smtClean="0">
              <a:latin typeface="標楷體" pitchFamily="65" charset="-120"/>
              <a:ea typeface="標楷體" pitchFamily="65" charset="-120"/>
            </a:rPr>
            <a:t>因時、地而變。</a:t>
          </a:r>
          <a:endParaRPr lang="zh-TW" dirty="0">
            <a:latin typeface="標楷體" pitchFamily="65" charset="-120"/>
            <a:ea typeface="標楷體" pitchFamily="65" charset="-120"/>
          </a:endParaRPr>
        </a:p>
      </dgm:t>
    </dgm:pt>
    <dgm:pt modelId="{0A2FA588-E38F-4E10-897C-C70D169644FD}" type="parTrans" cxnId="{15C7A942-0B96-4410-97AB-11A1B2D2A92D}">
      <dgm:prSet/>
      <dgm:spPr/>
      <dgm:t>
        <a:bodyPr/>
        <a:lstStyle/>
        <a:p>
          <a:endParaRPr lang="zh-TW" altLang="en-US"/>
        </a:p>
      </dgm:t>
    </dgm:pt>
    <dgm:pt modelId="{CC747641-DE47-4222-9765-45B23639C25E}" type="sibTrans" cxnId="{15C7A942-0B96-4410-97AB-11A1B2D2A92D}">
      <dgm:prSet/>
      <dgm:spPr/>
      <dgm:t>
        <a:bodyPr/>
        <a:lstStyle/>
        <a:p>
          <a:endParaRPr lang="zh-TW" altLang="en-US"/>
        </a:p>
      </dgm:t>
    </dgm:pt>
    <dgm:pt modelId="{29348986-F571-4A1E-877F-CDC6E837BED9}">
      <dgm:prSet/>
      <dgm:spPr/>
      <dgm:t>
        <a:bodyPr/>
        <a:lstStyle/>
        <a:p>
          <a:pPr rtl="0"/>
          <a:r>
            <a:rPr kumimoji="1" lang="zh-TW" dirty="0" smtClean="0">
              <a:latin typeface="標楷體" pitchFamily="65" charset="-120"/>
              <a:ea typeface="標楷體" pitchFamily="65" charset="-120"/>
            </a:rPr>
            <a:t>（四）優先於法律或宗教誡命？</a:t>
          </a:r>
          <a:endParaRPr lang="zh-TW" dirty="0">
            <a:latin typeface="標楷體" pitchFamily="65" charset="-120"/>
            <a:ea typeface="標楷體" pitchFamily="65" charset="-120"/>
          </a:endParaRPr>
        </a:p>
      </dgm:t>
    </dgm:pt>
    <dgm:pt modelId="{F7EC5A4F-FB12-4EB5-B3D3-3A2A02C5FAB4}" type="parTrans" cxnId="{B2F70FE1-2A9A-4F00-A8D8-A25E873B3F2C}">
      <dgm:prSet/>
      <dgm:spPr/>
      <dgm:t>
        <a:bodyPr/>
        <a:lstStyle/>
        <a:p>
          <a:endParaRPr lang="zh-TW" altLang="en-US"/>
        </a:p>
      </dgm:t>
    </dgm:pt>
    <dgm:pt modelId="{967F9155-A2AB-492C-9386-F5F75BB1B97F}" type="sibTrans" cxnId="{B2F70FE1-2A9A-4F00-A8D8-A25E873B3F2C}">
      <dgm:prSet/>
      <dgm:spPr/>
      <dgm:t>
        <a:bodyPr/>
        <a:lstStyle/>
        <a:p>
          <a:endParaRPr lang="zh-TW" altLang="en-US"/>
        </a:p>
      </dgm:t>
    </dgm:pt>
    <dgm:pt modelId="{40970C20-5C04-4045-B469-6C71417D8CA0}" type="pres">
      <dgm:prSet presAssocID="{89D781D5-D6D5-4E86-9742-708B7C558A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BD12A6B-B8A0-418F-B708-A1E1EE112204}" type="pres">
      <dgm:prSet presAssocID="{A9080612-6362-4050-9C20-E9E67EB2BB3A}" presName="parentLin" presStyleCnt="0"/>
      <dgm:spPr/>
    </dgm:pt>
    <dgm:pt modelId="{DFC0254D-8B24-4504-AC17-35E04CE9D58A}" type="pres">
      <dgm:prSet presAssocID="{A9080612-6362-4050-9C20-E9E67EB2BB3A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DF0D1AA1-D16E-40A8-A823-986E91D0026A}" type="pres">
      <dgm:prSet presAssocID="{A9080612-6362-4050-9C20-E9E67EB2BB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9AAE0C-777B-44D5-A3E6-A79D4BB1A2D5}" type="pres">
      <dgm:prSet presAssocID="{A9080612-6362-4050-9C20-E9E67EB2BB3A}" presName="negativeSpace" presStyleCnt="0"/>
      <dgm:spPr/>
    </dgm:pt>
    <dgm:pt modelId="{B1368507-CC79-4405-BCD1-4B99ED5FAD2F}" type="pres">
      <dgm:prSet presAssocID="{A9080612-6362-4050-9C20-E9E67EB2BB3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B59F91-937D-4BAE-9F65-D9A9F0EE3FBF}" type="presOf" srcId="{0C4EBF36-35E8-4A50-BF4A-350B509FBAF7}" destId="{B1368507-CC79-4405-BCD1-4B99ED5FAD2F}" srcOrd="0" destOrd="0" presId="urn:microsoft.com/office/officeart/2005/8/layout/list1"/>
    <dgm:cxn modelId="{97AAC717-8024-4CED-889B-9115DC6F41AB}" srcId="{A9080612-6362-4050-9C20-E9E67EB2BB3A}" destId="{52DEA703-AF51-46E4-AF7C-F7BE658B2575}" srcOrd="1" destOrd="0" parTransId="{DF415F2F-AC45-4962-BEB4-7CD4A52853C7}" sibTransId="{B3BA4460-8FB3-436C-B760-FECD82278EAB}"/>
    <dgm:cxn modelId="{15C7A942-0B96-4410-97AB-11A1B2D2A92D}" srcId="{A9080612-6362-4050-9C20-E9E67EB2BB3A}" destId="{90FBE89A-903E-4CB3-B3AF-D34091CBAB88}" srcOrd="2" destOrd="0" parTransId="{0A2FA588-E38F-4E10-897C-C70D169644FD}" sibTransId="{CC747641-DE47-4222-9765-45B23639C25E}"/>
    <dgm:cxn modelId="{E4AD59EC-2E44-4E67-BC75-967BCDAEBA3C}" srcId="{89D781D5-D6D5-4E86-9742-708B7C558AC0}" destId="{A9080612-6362-4050-9C20-E9E67EB2BB3A}" srcOrd="0" destOrd="0" parTransId="{99FEC71B-2408-46EB-B2E2-B69B2A17A8FB}" sibTransId="{183A9628-FE3D-4304-A0C5-C265D0C08FEF}"/>
    <dgm:cxn modelId="{80A8E5C5-E632-480B-A876-1A81E1E20331}" type="presOf" srcId="{A9080612-6362-4050-9C20-E9E67EB2BB3A}" destId="{DFC0254D-8B24-4504-AC17-35E04CE9D58A}" srcOrd="0" destOrd="0" presId="urn:microsoft.com/office/officeart/2005/8/layout/list1"/>
    <dgm:cxn modelId="{36E0DA6D-153B-4128-8101-FC1A10E4026C}" type="presOf" srcId="{90FBE89A-903E-4CB3-B3AF-D34091CBAB88}" destId="{B1368507-CC79-4405-BCD1-4B99ED5FAD2F}" srcOrd="0" destOrd="2" presId="urn:microsoft.com/office/officeart/2005/8/layout/list1"/>
    <dgm:cxn modelId="{96C163E9-BD5A-4BCB-973E-D5A0F6FC4AEE}" type="presOf" srcId="{A9080612-6362-4050-9C20-E9E67EB2BB3A}" destId="{DF0D1AA1-D16E-40A8-A823-986E91D0026A}" srcOrd="1" destOrd="0" presId="urn:microsoft.com/office/officeart/2005/8/layout/list1"/>
    <dgm:cxn modelId="{0DAB0B7E-6E05-4E1F-B2D7-3456BE4E166E}" type="presOf" srcId="{52DEA703-AF51-46E4-AF7C-F7BE658B2575}" destId="{B1368507-CC79-4405-BCD1-4B99ED5FAD2F}" srcOrd="0" destOrd="1" presId="urn:microsoft.com/office/officeart/2005/8/layout/list1"/>
    <dgm:cxn modelId="{B2F70FE1-2A9A-4F00-A8D8-A25E873B3F2C}" srcId="{A9080612-6362-4050-9C20-E9E67EB2BB3A}" destId="{29348986-F571-4A1E-877F-CDC6E837BED9}" srcOrd="3" destOrd="0" parTransId="{F7EC5A4F-FB12-4EB5-B3D3-3A2A02C5FAB4}" sibTransId="{967F9155-A2AB-492C-9386-F5F75BB1B97F}"/>
    <dgm:cxn modelId="{93C1CE4E-2336-4867-9FA4-79C7957D9F4C}" type="presOf" srcId="{89D781D5-D6D5-4E86-9742-708B7C558AC0}" destId="{40970C20-5C04-4045-B469-6C71417D8CA0}" srcOrd="0" destOrd="0" presId="urn:microsoft.com/office/officeart/2005/8/layout/list1"/>
    <dgm:cxn modelId="{CDE0B68D-5847-4194-9449-DC3BFB3F4FD3}" type="presOf" srcId="{29348986-F571-4A1E-877F-CDC6E837BED9}" destId="{B1368507-CC79-4405-BCD1-4B99ED5FAD2F}" srcOrd="0" destOrd="3" presId="urn:microsoft.com/office/officeart/2005/8/layout/list1"/>
    <dgm:cxn modelId="{601A49C9-1FC9-41E9-8DBE-F3744A39880C}" srcId="{A9080612-6362-4050-9C20-E9E67EB2BB3A}" destId="{0C4EBF36-35E8-4A50-BF4A-350B509FBAF7}" srcOrd="0" destOrd="0" parTransId="{5C963E93-623E-4246-BB5F-ABDB4952D197}" sibTransId="{8CD8B78E-2684-4290-847A-6B47DC1AAE91}"/>
    <dgm:cxn modelId="{FDD654E2-D87F-445D-B52C-D48102BA4931}" type="presParOf" srcId="{40970C20-5C04-4045-B469-6C71417D8CA0}" destId="{FBD12A6B-B8A0-418F-B708-A1E1EE112204}" srcOrd="0" destOrd="0" presId="urn:microsoft.com/office/officeart/2005/8/layout/list1"/>
    <dgm:cxn modelId="{BB68677C-B927-45A7-A545-B7723A4EEFA9}" type="presParOf" srcId="{FBD12A6B-B8A0-418F-B708-A1E1EE112204}" destId="{DFC0254D-8B24-4504-AC17-35E04CE9D58A}" srcOrd="0" destOrd="0" presId="urn:microsoft.com/office/officeart/2005/8/layout/list1"/>
    <dgm:cxn modelId="{45E4BD7C-18AE-43DB-AE67-748B91EDD113}" type="presParOf" srcId="{FBD12A6B-B8A0-418F-B708-A1E1EE112204}" destId="{DF0D1AA1-D16E-40A8-A823-986E91D0026A}" srcOrd="1" destOrd="0" presId="urn:microsoft.com/office/officeart/2005/8/layout/list1"/>
    <dgm:cxn modelId="{AC985C94-33F1-47FD-BF09-5A868F935F76}" type="presParOf" srcId="{40970C20-5C04-4045-B469-6C71417D8CA0}" destId="{FB9AAE0C-777B-44D5-A3E6-A79D4BB1A2D5}" srcOrd="1" destOrd="0" presId="urn:microsoft.com/office/officeart/2005/8/layout/list1"/>
    <dgm:cxn modelId="{A211CB35-B69A-4ADE-A051-E46E041B4684}" type="presParOf" srcId="{40970C20-5C04-4045-B469-6C71417D8CA0}" destId="{B1368507-CC79-4405-BCD1-4B99ED5FAD2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26E4F4-0F46-45E0-A195-DDC371A436E7}" type="doc">
      <dgm:prSet loTypeId="urn:microsoft.com/office/officeart/2005/8/layout/vList2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CBC2E390-C735-4F0B-AB44-32F4C9A483FA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就志工本身而言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90CE23C6-44B3-44D9-A9E3-6FDAC98F4529}" type="parTrans" cxnId="{0BCA3B26-EEF0-4346-B788-7AE2BEED5EFF}">
      <dgm:prSet/>
      <dgm:spPr/>
      <dgm:t>
        <a:bodyPr/>
        <a:lstStyle/>
        <a:p>
          <a:endParaRPr lang="zh-TW" altLang="en-US"/>
        </a:p>
      </dgm:t>
    </dgm:pt>
    <dgm:pt modelId="{0CB18CDD-5690-4C4D-B1CE-CBEF7DAB3581}" type="sibTrans" cxnId="{0BCA3B26-EEF0-4346-B788-7AE2BEED5EFF}">
      <dgm:prSet/>
      <dgm:spPr/>
      <dgm:t>
        <a:bodyPr/>
        <a:lstStyle/>
        <a:p>
          <a:endParaRPr lang="zh-TW" altLang="en-US"/>
        </a:p>
      </dgm:t>
    </dgm:pt>
    <dgm:pt modelId="{9B521D34-E23B-43FC-9CB5-B0D6EC385DBA}">
      <dgm:prSet custT="1"/>
      <dgm:spPr/>
      <dgm:t>
        <a:bodyPr/>
        <a:lstStyle/>
        <a:p>
          <a:pPr rtl="0"/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（一）展現志工尊嚴：落實服務，實事求是。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6F5E9AC2-5436-46A6-8A86-F44AA98F92E6}" type="parTrans" cxnId="{315CDD80-8CD4-4B01-81E2-DF96EBD4531B}">
      <dgm:prSet/>
      <dgm:spPr/>
      <dgm:t>
        <a:bodyPr/>
        <a:lstStyle/>
        <a:p>
          <a:endParaRPr lang="zh-TW" altLang="en-US"/>
        </a:p>
      </dgm:t>
    </dgm:pt>
    <dgm:pt modelId="{366CFFBA-899D-4B94-A6AB-34619B432098}" type="sibTrans" cxnId="{315CDD80-8CD4-4B01-81E2-DF96EBD4531B}">
      <dgm:prSet/>
      <dgm:spPr/>
      <dgm:t>
        <a:bodyPr/>
        <a:lstStyle/>
        <a:p>
          <a:endParaRPr lang="zh-TW" altLang="en-US"/>
        </a:p>
      </dgm:t>
    </dgm:pt>
    <dgm:pt modelId="{096AE90B-00C7-4275-9D88-B28898D111A1}">
      <dgm:prSet custT="1"/>
      <dgm:spPr/>
      <dgm:t>
        <a:bodyPr/>
        <a:lstStyle/>
        <a:p>
          <a:pPr rtl="0"/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（二）保障服務品質：服務不只要「有」，更要求「好」！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9508D4B3-32AE-4141-B608-69A57E46367A}" type="parTrans" cxnId="{503DEDF1-5393-4599-9F99-7BB4EA6B4A1C}">
      <dgm:prSet/>
      <dgm:spPr/>
      <dgm:t>
        <a:bodyPr/>
        <a:lstStyle/>
        <a:p>
          <a:endParaRPr lang="zh-TW" altLang="en-US"/>
        </a:p>
      </dgm:t>
    </dgm:pt>
    <dgm:pt modelId="{C60FEB70-4408-4AF3-BA76-340E2C8FA8EE}" type="sibTrans" cxnId="{503DEDF1-5393-4599-9F99-7BB4EA6B4A1C}">
      <dgm:prSet/>
      <dgm:spPr/>
      <dgm:t>
        <a:bodyPr/>
        <a:lstStyle/>
        <a:p>
          <a:endParaRPr lang="zh-TW" altLang="en-US"/>
        </a:p>
      </dgm:t>
    </dgm:pt>
    <dgm:pt modelId="{BC8E45A8-532A-4E97-93F4-29F2EEE2057D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就服務對象而言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A9E5768E-F10D-4DF3-B82E-468D575A94C1}" type="parTrans" cxnId="{B7437FE7-44CB-4C08-8DCB-0E93768797B1}">
      <dgm:prSet/>
      <dgm:spPr/>
      <dgm:t>
        <a:bodyPr/>
        <a:lstStyle/>
        <a:p>
          <a:endParaRPr lang="zh-TW" altLang="en-US"/>
        </a:p>
      </dgm:t>
    </dgm:pt>
    <dgm:pt modelId="{52DE05F6-EF16-4715-A8C3-A9160DCA938D}" type="sibTrans" cxnId="{B7437FE7-44CB-4C08-8DCB-0E93768797B1}">
      <dgm:prSet/>
      <dgm:spPr/>
      <dgm:t>
        <a:bodyPr/>
        <a:lstStyle/>
        <a:p>
          <a:endParaRPr lang="zh-TW" altLang="en-US"/>
        </a:p>
      </dgm:t>
    </dgm:pt>
    <dgm:pt modelId="{FB3A120D-833D-4637-A225-3D334F00A00F}">
      <dgm:prSet custT="1"/>
      <dgm:spPr/>
      <dgm:t>
        <a:bodyPr/>
        <a:lstStyle/>
        <a:p>
          <a:pPr rtl="0"/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（一）建立呼援信心：提供適時服務，鼓勵民眾鼓起開口勇氣。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C8DBDDA9-B433-4476-BAF5-352EE1051931}" type="parTrans" cxnId="{07818422-A447-4D3C-8D56-BB3527B00F48}">
      <dgm:prSet/>
      <dgm:spPr/>
      <dgm:t>
        <a:bodyPr/>
        <a:lstStyle/>
        <a:p>
          <a:endParaRPr lang="zh-TW" altLang="en-US"/>
        </a:p>
      </dgm:t>
    </dgm:pt>
    <dgm:pt modelId="{96F89D77-1498-4BAF-8AD9-254961551A6B}" type="sibTrans" cxnId="{07818422-A447-4D3C-8D56-BB3527B00F48}">
      <dgm:prSet/>
      <dgm:spPr/>
      <dgm:t>
        <a:bodyPr/>
        <a:lstStyle/>
        <a:p>
          <a:endParaRPr lang="zh-TW" altLang="en-US"/>
        </a:p>
      </dgm:t>
    </dgm:pt>
    <dgm:pt modelId="{A11AAB12-C255-4905-9E22-117B9565A7BF}">
      <dgm:prSet custT="1"/>
      <dgm:spPr/>
      <dgm:t>
        <a:bodyPr/>
        <a:lstStyle/>
        <a:p>
          <a:pPr rtl="0"/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（二）確保求助安全：以服務對象利益為優先。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12592404-46F9-4B9E-ACD0-BE37AB07F2CC}" type="parTrans" cxnId="{D0CB23A9-5992-45C0-AA28-C305CE10D248}">
      <dgm:prSet/>
      <dgm:spPr/>
      <dgm:t>
        <a:bodyPr/>
        <a:lstStyle/>
        <a:p>
          <a:endParaRPr lang="zh-TW" altLang="en-US"/>
        </a:p>
      </dgm:t>
    </dgm:pt>
    <dgm:pt modelId="{5B91DD33-C419-4D14-98D4-212093878D75}" type="sibTrans" cxnId="{D0CB23A9-5992-45C0-AA28-C305CE10D248}">
      <dgm:prSet/>
      <dgm:spPr/>
      <dgm:t>
        <a:bodyPr/>
        <a:lstStyle/>
        <a:p>
          <a:endParaRPr lang="zh-TW" altLang="en-US"/>
        </a:p>
      </dgm:t>
    </dgm:pt>
    <dgm:pt modelId="{3360A896-7F45-44E2-9C96-F657AF1AC19C}" type="pres">
      <dgm:prSet presAssocID="{2226E4F4-0F46-45E0-A195-DDC371A436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8B954B3-8459-4A1A-A818-5B59C5BC876D}" type="pres">
      <dgm:prSet presAssocID="{CBC2E390-C735-4F0B-AB44-32F4C9A483FA}" presName="parentText" presStyleLbl="node1" presStyleIdx="0" presStyleCnt="2" custScaleY="57262" custLinFactNeighborY="-8550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B85B59-FC66-4A13-AACA-885EF554C5A9}" type="pres">
      <dgm:prSet presAssocID="{CBC2E390-C735-4F0B-AB44-32F4C9A483FA}" presName="childText" presStyleLbl="revTx" presStyleIdx="0" presStyleCnt="2" custScaleY="57262" custLinFactNeighborY="-662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9DBABF-B07C-42F4-A2BC-7C3DE8BFFF31}" type="pres">
      <dgm:prSet presAssocID="{BC8E45A8-532A-4E97-93F4-29F2EEE2057D}" presName="parentText" presStyleLbl="node1" presStyleIdx="1" presStyleCnt="2" custScaleY="57262" custLinFactNeighborY="-1792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C0DAA9-B63F-4224-AF06-CDA2580CE4B4}" type="pres">
      <dgm:prSet presAssocID="{BC8E45A8-532A-4E97-93F4-29F2EEE2057D}" presName="childText" presStyleLbl="revTx" presStyleIdx="1" presStyleCnt="2" custScaleY="57262" custLinFactNeighborY="-82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7437FE7-44CB-4C08-8DCB-0E93768797B1}" srcId="{2226E4F4-0F46-45E0-A195-DDC371A436E7}" destId="{BC8E45A8-532A-4E97-93F4-29F2EEE2057D}" srcOrd="1" destOrd="0" parTransId="{A9E5768E-F10D-4DF3-B82E-468D575A94C1}" sibTransId="{52DE05F6-EF16-4715-A8C3-A9160DCA938D}"/>
    <dgm:cxn modelId="{503DEDF1-5393-4599-9F99-7BB4EA6B4A1C}" srcId="{CBC2E390-C735-4F0B-AB44-32F4C9A483FA}" destId="{096AE90B-00C7-4275-9D88-B28898D111A1}" srcOrd="1" destOrd="0" parTransId="{9508D4B3-32AE-4141-B608-69A57E46367A}" sibTransId="{C60FEB70-4408-4AF3-BA76-340E2C8FA8EE}"/>
    <dgm:cxn modelId="{D0CB23A9-5992-45C0-AA28-C305CE10D248}" srcId="{BC8E45A8-532A-4E97-93F4-29F2EEE2057D}" destId="{A11AAB12-C255-4905-9E22-117B9565A7BF}" srcOrd="1" destOrd="0" parTransId="{12592404-46F9-4B9E-ACD0-BE37AB07F2CC}" sibTransId="{5B91DD33-C419-4D14-98D4-212093878D75}"/>
    <dgm:cxn modelId="{7D298193-78DF-45F2-A918-0729D98D3D11}" type="presOf" srcId="{9B521D34-E23B-43FC-9CB5-B0D6EC385DBA}" destId="{3AB85B59-FC66-4A13-AACA-885EF554C5A9}" srcOrd="0" destOrd="0" presId="urn:microsoft.com/office/officeart/2005/8/layout/vList2"/>
    <dgm:cxn modelId="{0018210C-6C72-41B0-9A33-2D0D16EFDEF9}" type="presOf" srcId="{A11AAB12-C255-4905-9E22-117B9565A7BF}" destId="{56C0DAA9-B63F-4224-AF06-CDA2580CE4B4}" srcOrd="0" destOrd="1" presId="urn:microsoft.com/office/officeart/2005/8/layout/vList2"/>
    <dgm:cxn modelId="{315CDD80-8CD4-4B01-81E2-DF96EBD4531B}" srcId="{CBC2E390-C735-4F0B-AB44-32F4C9A483FA}" destId="{9B521D34-E23B-43FC-9CB5-B0D6EC385DBA}" srcOrd="0" destOrd="0" parTransId="{6F5E9AC2-5436-46A6-8A86-F44AA98F92E6}" sibTransId="{366CFFBA-899D-4B94-A6AB-34619B432098}"/>
    <dgm:cxn modelId="{07818422-A447-4D3C-8D56-BB3527B00F48}" srcId="{BC8E45A8-532A-4E97-93F4-29F2EEE2057D}" destId="{FB3A120D-833D-4637-A225-3D334F00A00F}" srcOrd="0" destOrd="0" parTransId="{C8DBDDA9-B433-4476-BAF5-352EE1051931}" sibTransId="{96F89D77-1498-4BAF-8AD9-254961551A6B}"/>
    <dgm:cxn modelId="{ABFCE241-FAB1-41D7-BC41-09E8B0E30B09}" type="presOf" srcId="{BC8E45A8-532A-4E97-93F4-29F2EEE2057D}" destId="{9B9DBABF-B07C-42F4-A2BC-7C3DE8BFFF31}" srcOrd="0" destOrd="0" presId="urn:microsoft.com/office/officeart/2005/8/layout/vList2"/>
    <dgm:cxn modelId="{0458DA10-2CE2-46E8-91F6-F07E876766DD}" type="presOf" srcId="{096AE90B-00C7-4275-9D88-B28898D111A1}" destId="{3AB85B59-FC66-4A13-AACA-885EF554C5A9}" srcOrd="0" destOrd="1" presId="urn:microsoft.com/office/officeart/2005/8/layout/vList2"/>
    <dgm:cxn modelId="{3EF28F70-ACC3-4578-89C0-A1D5996222C9}" type="presOf" srcId="{CBC2E390-C735-4F0B-AB44-32F4C9A483FA}" destId="{18B954B3-8459-4A1A-A818-5B59C5BC876D}" srcOrd="0" destOrd="0" presId="urn:microsoft.com/office/officeart/2005/8/layout/vList2"/>
    <dgm:cxn modelId="{8B956BAA-998E-4D4E-AA09-F809CC5D831E}" type="presOf" srcId="{FB3A120D-833D-4637-A225-3D334F00A00F}" destId="{56C0DAA9-B63F-4224-AF06-CDA2580CE4B4}" srcOrd="0" destOrd="0" presId="urn:microsoft.com/office/officeart/2005/8/layout/vList2"/>
    <dgm:cxn modelId="{DF39710C-9FE9-4F78-8A17-5D5064A0F0A5}" type="presOf" srcId="{2226E4F4-0F46-45E0-A195-DDC371A436E7}" destId="{3360A896-7F45-44E2-9C96-F657AF1AC19C}" srcOrd="0" destOrd="0" presId="urn:microsoft.com/office/officeart/2005/8/layout/vList2"/>
    <dgm:cxn modelId="{0BCA3B26-EEF0-4346-B788-7AE2BEED5EFF}" srcId="{2226E4F4-0F46-45E0-A195-DDC371A436E7}" destId="{CBC2E390-C735-4F0B-AB44-32F4C9A483FA}" srcOrd="0" destOrd="0" parTransId="{90CE23C6-44B3-44D9-A9E3-6FDAC98F4529}" sibTransId="{0CB18CDD-5690-4C4D-B1CE-CBEF7DAB3581}"/>
    <dgm:cxn modelId="{29EA0F74-9E08-46CF-BE42-F5F4F37990AB}" type="presParOf" srcId="{3360A896-7F45-44E2-9C96-F657AF1AC19C}" destId="{18B954B3-8459-4A1A-A818-5B59C5BC876D}" srcOrd="0" destOrd="0" presId="urn:microsoft.com/office/officeart/2005/8/layout/vList2"/>
    <dgm:cxn modelId="{09754AC7-232F-4CD2-8F6F-11E2FB272C2A}" type="presParOf" srcId="{3360A896-7F45-44E2-9C96-F657AF1AC19C}" destId="{3AB85B59-FC66-4A13-AACA-885EF554C5A9}" srcOrd="1" destOrd="0" presId="urn:microsoft.com/office/officeart/2005/8/layout/vList2"/>
    <dgm:cxn modelId="{D5CC9747-B82A-48F6-9384-F36D36827D19}" type="presParOf" srcId="{3360A896-7F45-44E2-9C96-F657AF1AC19C}" destId="{9B9DBABF-B07C-42F4-A2BC-7C3DE8BFFF31}" srcOrd="2" destOrd="0" presId="urn:microsoft.com/office/officeart/2005/8/layout/vList2"/>
    <dgm:cxn modelId="{72E24BAA-88B2-4C7C-856D-2819D9874F3E}" type="presParOf" srcId="{3360A896-7F45-44E2-9C96-F657AF1AC19C}" destId="{56C0DAA9-B63F-4224-AF06-CDA2580CE4B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0C5967-3DB4-4EB0-9412-A7F0D15979FB}" type="doc">
      <dgm:prSet loTypeId="urn:microsoft.com/office/officeart/2005/8/layout/vList2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BF9856CF-589A-49BB-9517-B5435F8DD85F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就服務機構而言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37CB0AD0-521E-4636-85AD-82105D897741}" type="parTrans" cxnId="{62582B17-F2FB-4962-A3D2-BD521B52FB69}">
      <dgm:prSet/>
      <dgm:spPr/>
      <dgm:t>
        <a:bodyPr/>
        <a:lstStyle/>
        <a:p>
          <a:endParaRPr lang="zh-TW" altLang="en-US"/>
        </a:p>
      </dgm:t>
    </dgm:pt>
    <dgm:pt modelId="{8D5A8B86-31E9-4910-92B1-EA7C926C171F}" type="sibTrans" cxnId="{62582B17-F2FB-4962-A3D2-BD521B52FB69}">
      <dgm:prSet/>
      <dgm:spPr/>
      <dgm:t>
        <a:bodyPr/>
        <a:lstStyle/>
        <a:p>
          <a:endParaRPr lang="zh-TW" altLang="en-US"/>
        </a:p>
      </dgm:t>
    </dgm:pt>
    <dgm:pt modelId="{36939671-CE08-47E8-9FD6-6E39E003441B}">
      <dgm:prSet custT="1"/>
      <dgm:spPr/>
      <dgm:t>
        <a:bodyPr/>
        <a:lstStyle/>
        <a:p>
          <a:pPr rtl="0"/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（一）尊重運作模式：志願服務本質為協助與彌補，志工</a:t>
          </a:r>
          <a:r>
            <a:rPr lang="zh-TW" altLang="en-US" sz="2000" smtClean="0">
              <a:latin typeface="標楷體" pitchFamily="65" charset="-120"/>
              <a:ea typeface="標楷體" pitchFamily="65" charset="-120"/>
            </a:rPr>
            <a:t>應尊重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機構規則。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33DB11D3-7440-41FF-A369-98603BF0E67C}" type="parTrans" cxnId="{61A6C1A0-A5D6-485A-AEEB-29048188A2AD}">
      <dgm:prSet/>
      <dgm:spPr/>
      <dgm:t>
        <a:bodyPr/>
        <a:lstStyle/>
        <a:p>
          <a:endParaRPr lang="zh-TW" altLang="en-US"/>
        </a:p>
      </dgm:t>
    </dgm:pt>
    <dgm:pt modelId="{F3456860-1F7D-47FC-93D9-0A561831453B}" type="sibTrans" cxnId="{61A6C1A0-A5D6-485A-AEEB-29048188A2AD}">
      <dgm:prSet/>
      <dgm:spPr/>
      <dgm:t>
        <a:bodyPr/>
        <a:lstStyle/>
        <a:p>
          <a:endParaRPr lang="zh-TW" altLang="en-US"/>
        </a:p>
      </dgm:t>
    </dgm:pt>
    <dgm:pt modelId="{D8A484CC-24C7-4061-BD30-F42D0B8FB08D}">
      <dgm:prSet custT="1"/>
      <dgm:spPr/>
      <dgm:t>
        <a:bodyPr/>
        <a:lstStyle/>
        <a:p>
          <a:pPr rtl="0"/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（二）維護機構形象：與機構配合，弘揚與彰顯機構服務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功能。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9787B669-2333-4190-8FDD-6A4BC64FB07F}" type="parTrans" cxnId="{C86EE63D-FDE0-463E-9D46-909D1FDF6FFF}">
      <dgm:prSet/>
      <dgm:spPr/>
      <dgm:t>
        <a:bodyPr/>
        <a:lstStyle/>
        <a:p>
          <a:endParaRPr lang="zh-TW" altLang="en-US"/>
        </a:p>
      </dgm:t>
    </dgm:pt>
    <dgm:pt modelId="{D8DA4C4C-F4D7-4B27-897C-57CEE7D719DA}" type="sibTrans" cxnId="{C86EE63D-FDE0-463E-9D46-909D1FDF6FFF}">
      <dgm:prSet/>
      <dgm:spPr/>
      <dgm:t>
        <a:bodyPr/>
        <a:lstStyle/>
        <a:p>
          <a:endParaRPr lang="zh-TW" altLang="en-US"/>
        </a:p>
      </dgm:t>
    </dgm:pt>
    <dgm:pt modelId="{480D50D2-351E-4649-AC3A-3738175C1685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就社會整體而言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C2C601ED-50EB-4A7C-B2A2-032C8E180163}" type="parTrans" cxnId="{D15F9274-9B0A-46FB-91B8-3184952AA36D}">
      <dgm:prSet/>
      <dgm:spPr/>
      <dgm:t>
        <a:bodyPr/>
        <a:lstStyle/>
        <a:p>
          <a:endParaRPr lang="zh-TW" altLang="en-US"/>
        </a:p>
      </dgm:t>
    </dgm:pt>
    <dgm:pt modelId="{CC5FA8D4-9A29-44A1-BCBC-B1ACFD7D5D45}" type="sibTrans" cxnId="{D15F9274-9B0A-46FB-91B8-3184952AA36D}">
      <dgm:prSet/>
      <dgm:spPr/>
      <dgm:t>
        <a:bodyPr/>
        <a:lstStyle/>
        <a:p>
          <a:endParaRPr lang="zh-TW" altLang="en-US"/>
        </a:p>
      </dgm:t>
    </dgm:pt>
    <dgm:pt modelId="{39905855-111B-411A-B287-1418E7292D9B}">
      <dgm:prSet custT="1"/>
      <dgm:spPr/>
      <dgm:t>
        <a:bodyPr/>
        <a:lstStyle/>
        <a:p>
          <a:pPr rtl="0"/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（一）凝聚志工效能：促進志工心手相連。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23456CCE-0BC8-47D6-AFFB-DF0092A8107F}" type="parTrans" cxnId="{9D1B2E9C-DA04-4969-9E65-2FF39007242C}">
      <dgm:prSet/>
      <dgm:spPr/>
      <dgm:t>
        <a:bodyPr/>
        <a:lstStyle/>
        <a:p>
          <a:endParaRPr lang="zh-TW" altLang="en-US"/>
        </a:p>
      </dgm:t>
    </dgm:pt>
    <dgm:pt modelId="{4BAC0103-DA35-4F73-8AED-47DC400445D8}" type="sibTrans" cxnId="{9D1B2E9C-DA04-4969-9E65-2FF39007242C}">
      <dgm:prSet/>
      <dgm:spPr/>
      <dgm:t>
        <a:bodyPr/>
        <a:lstStyle/>
        <a:p>
          <a:endParaRPr lang="zh-TW" altLang="en-US"/>
        </a:p>
      </dgm:t>
    </dgm:pt>
    <dgm:pt modelId="{A0DF263D-F1CC-43EE-B9A5-AB975E0FD888}">
      <dgm:prSet custT="1"/>
      <dgm:spPr/>
      <dgm:t>
        <a:bodyPr/>
        <a:lstStyle/>
        <a:p>
          <a:pPr rtl="0"/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（二）豎立善良風尚：扭轉社會爭權奪利歪風。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7122A750-9C39-40F7-8D98-2FE6C68A1824}" type="parTrans" cxnId="{0AEE7024-E76A-4AAC-A03A-EE83A18B679E}">
      <dgm:prSet/>
      <dgm:spPr/>
      <dgm:t>
        <a:bodyPr/>
        <a:lstStyle/>
        <a:p>
          <a:endParaRPr lang="zh-TW" altLang="en-US"/>
        </a:p>
      </dgm:t>
    </dgm:pt>
    <dgm:pt modelId="{BF9DCEF0-E024-402F-850A-65B02C29E32F}" type="sibTrans" cxnId="{0AEE7024-E76A-4AAC-A03A-EE83A18B679E}">
      <dgm:prSet/>
      <dgm:spPr/>
      <dgm:t>
        <a:bodyPr/>
        <a:lstStyle/>
        <a:p>
          <a:endParaRPr lang="zh-TW" altLang="en-US"/>
        </a:p>
      </dgm:t>
    </dgm:pt>
    <dgm:pt modelId="{CB3E4D36-64FE-47E2-800B-1C67A52E4A64}" type="pres">
      <dgm:prSet presAssocID="{350C5967-3DB4-4EB0-9412-A7F0D1597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EA171C0-B679-4276-B338-AAEBD1925562}" type="pres">
      <dgm:prSet presAssocID="{BF9856CF-589A-49BB-9517-B5435F8DD85F}" presName="parentText" presStyleLbl="node1" presStyleIdx="0" presStyleCnt="2" custScaleY="5527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6279EB-47EE-47BF-B11A-2C1421DA91A5}" type="pres">
      <dgm:prSet presAssocID="{BF9856CF-589A-49BB-9517-B5435F8DD85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F1B7FA-A1F3-42E6-B691-7BA1FC237C28}" type="pres">
      <dgm:prSet presAssocID="{480D50D2-351E-4649-AC3A-3738175C1685}" presName="parentText" presStyleLbl="node1" presStyleIdx="1" presStyleCnt="2" custScaleY="5819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41C3FF-F270-4E06-A5AE-9A679BE45386}" type="pres">
      <dgm:prSet presAssocID="{480D50D2-351E-4649-AC3A-3738175C168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F47AD7F-8869-420F-AA98-E063AF11A975}" type="presOf" srcId="{A0DF263D-F1CC-43EE-B9A5-AB975E0FD888}" destId="{7041C3FF-F270-4E06-A5AE-9A679BE45386}" srcOrd="0" destOrd="1" presId="urn:microsoft.com/office/officeart/2005/8/layout/vList2"/>
    <dgm:cxn modelId="{356AD3FC-A80A-40E0-8EA2-EC22CAA567AA}" type="presOf" srcId="{D8A484CC-24C7-4061-BD30-F42D0B8FB08D}" destId="{DB6279EB-47EE-47BF-B11A-2C1421DA91A5}" srcOrd="0" destOrd="1" presId="urn:microsoft.com/office/officeart/2005/8/layout/vList2"/>
    <dgm:cxn modelId="{61A6C1A0-A5D6-485A-AEEB-29048188A2AD}" srcId="{BF9856CF-589A-49BB-9517-B5435F8DD85F}" destId="{36939671-CE08-47E8-9FD6-6E39E003441B}" srcOrd="0" destOrd="0" parTransId="{33DB11D3-7440-41FF-A369-98603BF0E67C}" sibTransId="{F3456860-1F7D-47FC-93D9-0A561831453B}"/>
    <dgm:cxn modelId="{697DF5F9-0EC1-4109-A0A5-FEFF55470A16}" type="presOf" srcId="{36939671-CE08-47E8-9FD6-6E39E003441B}" destId="{DB6279EB-47EE-47BF-B11A-2C1421DA91A5}" srcOrd="0" destOrd="0" presId="urn:microsoft.com/office/officeart/2005/8/layout/vList2"/>
    <dgm:cxn modelId="{62582B17-F2FB-4962-A3D2-BD521B52FB69}" srcId="{350C5967-3DB4-4EB0-9412-A7F0D15979FB}" destId="{BF9856CF-589A-49BB-9517-B5435F8DD85F}" srcOrd="0" destOrd="0" parTransId="{37CB0AD0-521E-4636-85AD-82105D897741}" sibTransId="{8D5A8B86-31E9-4910-92B1-EA7C926C171F}"/>
    <dgm:cxn modelId="{71518E20-498D-4E50-AA51-BCBFE21239D7}" type="presOf" srcId="{BF9856CF-589A-49BB-9517-B5435F8DD85F}" destId="{EEA171C0-B679-4276-B338-AAEBD1925562}" srcOrd="0" destOrd="0" presId="urn:microsoft.com/office/officeart/2005/8/layout/vList2"/>
    <dgm:cxn modelId="{A1252DB7-9C1B-4BE5-A1BB-67E653B95656}" type="presOf" srcId="{39905855-111B-411A-B287-1418E7292D9B}" destId="{7041C3FF-F270-4E06-A5AE-9A679BE45386}" srcOrd="0" destOrd="0" presId="urn:microsoft.com/office/officeart/2005/8/layout/vList2"/>
    <dgm:cxn modelId="{C86EE63D-FDE0-463E-9D46-909D1FDF6FFF}" srcId="{BF9856CF-589A-49BB-9517-B5435F8DD85F}" destId="{D8A484CC-24C7-4061-BD30-F42D0B8FB08D}" srcOrd="1" destOrd="0" parTransId="{9787B669-2333-4190-8FDD-6A4BC64FB07F}" sibTransId="{D8DA4C4C-F4D7-4B27-897C-57CEE7D719DA}"/>
    <dgm:cxn modelId="{9D1B2E9C-DA04-4969-9E65-2FF39007242C}" srcId="{480D50D2-351E-4649-AC3A-3738175C1685}" destId="{39905855-111B-411A-B287-1418E7292D9B}" srcOrd="0" destOrd="0" parTransId="{23456CCE-0BC8-47D6-AFFB-DF0092A8107F}" sibTransId="{4BAC0103-DA35-4F73-8AED-47DC400445D8}"/>
    <dgm:cxn modelId="{F995FE59-6BD6-4A97-9D25-5EBFB80A5491}" type="presOf" srcId="{350C5967-3DB4-4EB0-9412-A7F0D15979FB}" destId="{CB3E4D36-64FE-47E2-800B-1C67A52E4A64}" srcOrd="0" destOrd="0" presId="urn:microsoft.com/office/officeart/2005/8/layout/vList2"/>
    <dgm:cxn modelId="{D15F9274-9B0A-46FB-91B8-3184952AA36D}" srcId="{350C5967-3DB4-4EB0-9412-A7F0D15979FB}" destId="{480D50D2-351E-4649-AC3A-3738175C1685}" srcOrd="1" destOrd="0" parTransId="{C2C601ED-50EB-4A7C-B2A2-032C8E180163}" sibTransId="{CC5FA8D4-9A29-44A1-BCBC-B1ACFD7D5D45}"/>
    <dgm:cxn modelId="{294B0F8B-D735-4AAD-BAE4-B67D21B1D62F}" type="presOf" srcId="{480D50D2-351E-4649-AC3A-3738175C1685}" destId="{A7F1B7FA-A1F3-42E6-B691-7BA1FC237C28}" srcOrd="0" destOrd="0" presId="urn:microsoft.com/office/officeart/2005/8/layout/vList2"/>
    <dgm:cxn modelId="{0AEE7024-E76A-4AAC-A03A-EE83A18B679E}" srcId="{480D50D2-351E-4649-AC3A-3738175C1685}" destId="{A0DF263D-F1CC-43EE-B9A5-AB975E0FD888}" srcOrd="1" destOrd="0" parTransId="{7122A750-9C39-40F7-8D98-2FE6C68A1824}" sibTransId="{BF9DCEF0-E024-402F-850A-65B02C29E32F}"/>
    <dgm:cxn modelId="{E92639EE-988D-4C58-A61D-A54D52DB94E2}" type="presParOf" srcId="{CB3E4D36-64FE-47E2-800B-1C67A52E4A64}" destId="{EEA171C0-B679-4276-B338-AAEBD1925562}" srcOrd="0" destOrd="0" presId="urn:microsoft.com/office/officeart/2005/8/layout/vList2"/>
    <dgm:cxn modelId="{0954597E-3C9C-481B-AA9E-558E2B496280}" type="presParOf" srcId="{CB3E4D36-64FE-47E2-800B-1C67A52E4A64}" destId="{DB6279EB-47EE-47BF-B11A-2C1421DA91A5}" srcOrd="1" destOrd="0" presId="urn:microsoft.com/office/officeart/2005/8/layout/vList2"/>
    <dgm:cxn modelId="{2795E569-9992-485B-8536-1058FCCD9D9A}" type="presParOf" srcId="{CB3E4D36-64FE-47E2-800B-1C67A52E4A64}" destId="{A7F1B7FA-A1F3-42E6-B691-7BA1FC237C28}" srcOrd="2" destOrd="0" presId="urn:microsoft.com/office/officeart/2005/8/layout/vList2"/>
    <dgm:cxn modelId="{00119BA3-7875-4524-8FA6-63BBFC639BF3}" type="presParOf" srcId="{CB3E4D36-64FE-47E2-800B-1C67A52E4A64}" destId="{7041C3FF-F270-4E06-A5AE-9A679BE453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095ECC-0A31-4179-B1D4-A91E3AEE70E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510C0FE4-B83D-4550-B368-78C6E319D68F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要誠心參與，不沽名釣譽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3F68A943-70B8-4206-BBDA-548464EB050F}" type="parTrans" cxnId="{C106B320-F98B-4FEF-8D9E-88E25E68B9C8}">
      <dgm:prSet/>
      <dgm:spPr/>
      <dgm:t>
        <a:bodyPr/>
        <a:lstStyle/>
        <a:p>
          <a:endParaRPr lang="zh-TW" altLang="en-US"/>
        </a:p>
      </dgm:t>
    </dgm:pt>
    <dgm:pt modelId="{11816F9D-F40D-492C-A0F3-560895310BD9}" type="sibTrans" cxnId="{C106B320-F98B-4FEF-8D9E-88E25E68B9C8}">
      <dgm:prSet/>
      <dgm:spPr/>
      <dgm:t>
        <a:bodyPr/>
        <a:lstStyle/>
        <a:p>
          <a:endParaRPr lang="zh-TW" altLang="en-US"/>
        </a:p>
      </dgm:t>
    </dgm:pt>
    <dgm:pt modelId="{F996EEC4-705B-4384-B63D-F692B1EECD91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既是自發性參與，應行之以誠，不可口是心非。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CCCAA73E-636A-4EE9-9D76-918C7F3E0EE3}" type="parTrans" cxnId="{12D845F2-23AB-410E-AC17-3B4C7A3D62F2}">
      <dgm:prSet/>
      <dgm:spPr/>
      <dgm:t>
        <a:bodyPr/>
        <a:lstStyle/>
        <a:p>
          <a:endParaRPr lang="zh-TW" altLang="en-US"/>
        </a:p>
      </dgm:t>
    </dgm:pt>
    <dgm:pt modelId="{7375566D-3D37-4C1C-8F9E-66F365F1E670}" type="sibTrans" cxnId="{12D845F2-23AB-410E-AC17-3B4C7A3D62F2}">
      <dgm:prSet/>
      <dgm:spPr/>
      <dgm:t>
        <a:bodyPr/>
        <a:lstStyle/>
        <a:p>
          <a:endParaRPr lang="zh-TW" altLang="en-US"/>
        </a:p>
      </dgm:t>
    </dgm:pt>
    <dgm:pt modelId="{1BAE69C7-AFC7-43D0-BC5A-B1F21D652C07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要負責盡職，不敷衍應付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FEA4413A-99BF-474F-8710-6C02C4A1789E}" type="parTrans" cxnId="{516249BD-33FF-4938-925C-E2939941616B}">
      <dgm:prSet/>
      <dgm:spPr/>
      <dgm:t>
        <a:bodyPr/>
        <a:lstStyle/>
        <a:p>
          <a:endParaRPr lang="zh-TW" altLang="en-US"/>
        </a:p>
      </dgm:t>
    </dgm:pt>
    <dgm:pt modelId="{84CDE2A5-97E0-4989-9AB6-14BA05197584}" type="sibTrans" cxnId="{516249BD-33FF-4938-925C-E2939941616B}">
      <dgm:prSet/>
      <dgm:spPr/>
      <dgm:t>
        <a:bodyPr/>
        <a:lstStyle/>
        <a:p>
          <a:endParaRPr lang="zh-TW" altLang="en-US"/>
        </a:p>
      </dgm:t>
    </dgm:pt>
    <dgm:pt modelId="{FABCB23B-AD13-4021-9880-FB00AC2F9E44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志工雖不計報酬，但對承諾工作仍應有責任感。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AD70F99F-D4E0-49DB-B1DA-74E4D637027A}" type="parTrans" cxnId="{DB222E45-A7B2-4FED-8281-99AC4CED871A}">
      <dgm:prSet/>
      <dgm:spPr/>
      <dgm:t>
        <a:bodyPr/>
        <a:lstStyle/>
        <a:p>
          <a:endParaRPr lang="zh-TW" altLang="en-US"/>
        </a:p>
      </dgm:t>
    </dgm:pt>
    <dgm:pt modelId="{CBF90A52-DCEC-4B9E-B306-BB15C5A8D6D2}" type="sibTrans" cxnId="{DB222E45-A7B2-4FED-8281-99AC4CED871A}">
      <dgm:prSet/>
      <dgm:spPr/>
      <dgm:t>
        <a:bodyPr/>
        <a:lstStyle/>
        <a:p>
          <a:endParaRPr lang="zh-TW" altLang="en-US"/>
        </a:p>
      </dgm:t>
    </dgm:pt>
    <dgm:pt modelId="{0AC77398-A768-4A1E-9B84-34165D63D657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要實事求是，不好高騖遠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C567B219-5F61-4D75-9694-6E3DF10364EF}" type="parTrans" cxnId="{AB9FBC0B-89B1-4886-9A46-E404909A95CA}">
      <dgm:prSet/>
      <dgm:spPr/>
      <dgm:t>
        <a:bodyPr/>
        <a:lstStyle/>
        <a:p>
          <a:endParaRPr lang="zh-TW" altLang="en-US"/>
        </a:p>
      </dgm:t>
    </dgm:pt>
    <dgm:pt modelId="{D2C774F2-0D25-4FE2-9D03-D6AF945F83A9}" type="sibTrans" cxnId="{AB9FBC0B-89B1-4886-9A46-E404909A95CA}">
      <dgm:prSet/>
      <dgm:spPr/>
      <dgm:t>
        <a:bodyPr/>
        <a:lstStyle/>
        <a:p>
          <a:endParaRPr lang="zh-TW" altLang="en-US"/>
        </a:p>
      </dgm:t>
    </dgm:pt>
    <dgm:pt modelId="{C5B4A9D0-90BD-4359-BAB8-CB32F3481976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應平實參與，不可自命不凡。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A285C672-899F-41AE-9C13-770825F6C5A7}" type="parTrans" cxnId="{FCC71F65-CCE0-4D6B-A2DE-CE889F1F8604}">
      <dgm:prSet/>
      <dgm:spPr/>
      <dgm:t>
        <a:bodyPr/>
        <a:lstStyle/>
        <a:p>
          <a:endParaRPr lang="zh-TW" altLang="en-US"/>
        </a:p>
      </dgm:t>
    </dgm:pt>
    <dgm:pt modelId="{BD487873-952E-4E9B-9F61-41021D927B1D}" type="sibTrans" cxnId="{FCC71F65-CCE0-4D6B-A2DE-CE889F1F8604}">
      <dgm:prSet/>
      <dgm:spPr/>
      <dgm:t>
        <a:bodyPr/>
        <a:lstStyle/>
        <a:p>
          <a:endParaRPr lang="zh-TW" altLang="en-US"/>
        </a:p>
      </dgm:t>
    </dgm:pt>
    <dgm:pt modelId="{91A365C9-0D48-4FFD-9C6A-6A8800C2D687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要熱誠付出，不貪求名利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BC7826D3-687D-4B47-8993-9FC4E34F6DB2}" type="parTrans" cxnId="{10744D9F-25CB-42E5-B882-2475A2DDFA7F}">
      <dgm:prSet/>
      <dgm:spPr/>
      <dgm:t>
        <a:bodyPr/>
        <a:lstStyle/>
        <a:p>
          <a:endParaRPr lang="zh-TW" altLang="en-US"/>
        </a:p>
      </dgm:t>
    </dgm:pt>
    <dgm:pt modelId="{5DA1FCC0-F86C-4EA4-8E44-1832468C2E9B}" type="sibTrans" cxnId="{10744D9F-25CB-42E5-B882-2475A2DDFA7F}">
      <dgm:prSet/>
      <dgm:spPr/>
      <dgm:t>
        <a:bodyPr/>
        <a:lstStyle/>
        <a:p>
          <a:endParaRPr lang="zh-TW" altLang="en-US"/>
        </a:p>
      </dgm:t>
    </dgm:pt>
    <dgm:pt modelId="{2F17DECE-473C-46CA-A692-88A569E14EF3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應熱忱參與，不可爭功諉過。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D911AFEC-C50B-42A0-B6A1-64E054A6A71D}" type="parTrans" cxnId="{33E4E5FC-2986-491C-887A-C43579F2D100}">
      <dgm:prSet/>
      <dgm:spPr/>
      <dgm:t>
        <a:bodyPr/>
        <a:lstStyle/>
        <a:p>
          <a:endParaRPr lang="zh-TW" altLang="en-US"/>
        </a:p>
      </dgm:t>
    </dgm:pt>
    <dgm:pt modelId="{EB5D6662-5D42-42D2-986F-30063B51C931}" type="sibTrans" cxnId="{33E4E5FC-2986-491C-887A-C43579F2D100}">
      <dgm:prSet/>
      <dgm:spPr/>
      <dgm:t>
        <a:bodyPr/>
        <a:lstStyle/>
        <a:p>
          <a:endParaRPr lang="zh-TW" altLang="en-US"/>
        </a:p>
      </dgm:t>
    </dgm:pt>
    <dgm:pt modelId="{D1AA228D-E546-461C-98AA-C1561A0BA195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要持之以恆，不無疾而終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9AABA59E-0BF3-4939-AE92-18825311C94E}" type="parTrans" cxnId="{2F8863B1-A4A1-4211-A711-DA0CB3C4E35D}">
      <dgm:prSet/>
      <dgm:spPr/>
      <dgm:t>
        <a:bodyPr/>
        <a:lstStyle/>
        <a:p>
          <a:endParaRPr lang="zh-TW" altLang="en-US"/>
        </a:p>
      </dgm:t>
    </dgm:pt>
    <dgm:pt modelId="{6B687D16-B6B5-4C60-8BE8-A47BE6C0115E}" type="sibTrans" cxnId="{2F8863B1-A4A1-4211-A711-DA0CB3C4E35D}">
      <dgm:prSet/>
      <dgm:spPr/>
      <dgm:t>
        <a:bodyPr/>
        <a:lstStyle/>
        <a:p>
          <a:endParaRPr lang="zh-TW" altLang="en-US"/>
        </a:p>
      </dgm:t>
    </dgm:pt>
    <dgm:pt modelId="{054C770C-A816-49E5-93B2-C6C9E402C842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不可蜻蜓點水，來去自如。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6EFD734E-7033-4059-B067-ABBA9832261B}" type="parTrans" cxnId="{57D945A7-C283-40E2-A6CD-8D7C3A314D22}">
      <dgm:prSet/>
      <dgm:spPr/>
      <dgm:t>
        <a:bodyPr/>
        <a:lstStyle/>
        <a:p>
          <a:endParaRPr lang="zh-TW" altLang="en-US"/>
        </a:p>
      </dgm:t>
    </dgm:pt>
    <dgm:pt modelId="{0BCA11E4-DDCB-40D9-B46D-CC3EAEF5F172}" type="sibTrans" cxnId="{57D945A7-C283-40E2-A6CD-8D7C3A314D22}">
      <dgm:prSet/>
      <dgm:spPr/>
      <dgm:t>
        <a:bodyPr/>
        <a:lstStyle/>
        <a:p>
          <a:endParaRPr lang="zh-TW" altLang="en-US"/>
        </a:p>
      </dgm:t>
    </dgm:pt>
    <dgm:pt modelId="{D6D76D44-1AD2-4144-9C5E-6A580B8AA758}" type="pres">
      <dgm:prSet presAssocID="{E8095ECC-0A31-4179-B1D4-A91E3AEE70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E608CB9-BAAE-4C64-8CCF-AA1D9E813356}" type="pres">
      <dgm:prSet presAssocID="{510C0FE4-B83D-4550-B368-78C6E319D68F}" presName="parentLin" presStyleCnt="0"/>
      <dgm:spPr/>
    </dgm:pt>
    <dgm:pt modelId="{5E585642-0732-42E0-AF57-5F4E3B7DF207}" type="pres">
      <dgm:prSet presAssocID="{510C0FE4-B83D-4550-B368-78C6E319D68F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EE4F2CFC-00CA-4A3F-8371-864D4239304C}" type="pres">
      <dgm:prSet presAssocID="{510C0FE4-B83D-4550-B368-78C6E319D68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30C5BB-3CF0-4E07-86FF-B473FCB62C5C}" type="pres">
      <dgm:prSet presAssocID="{510C0FE4-B83D-4550-B368-78C6E319D68F}" presName="negativeSpace" presStyleCnt="0"/>
      <dgm:spPr/>
    </dgm:pt>
    <dgm:pt modelId="{67F935DD-7A7A-4C0D-809E-2A9F25E0372C}" type="pres">
      <dgm:prSet presAssocID="{510C0FE4-B83D-4550-B368-78C6E319D68F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1F3721-241C-4B2F-8C3C-2B376A8F0B99}" type="pres">
      <dgm:prSet presAssocID="{11816F9D-F40D-492C-A0F3-560895310BD9}" presName="spaceBetweenRectangles" presStyleCnt="0"/>
      <dgm:spPr/>
    </dgm:pt>
    <dgm:pt modelId="{3FD1D8A8-F825-4723-B3D4-B82B52136253}" type="pres">
      <dgm:prSet presAssocID="{1BAE69C7-AFC7-43D0-BC5A-B1F21D652C07}" presName="parentLin" presStyleCnt="0"/>
      <dgm:spPr/>
    </dgm:pt>
    <dgm:pt modelId="{50554292-AFE1-46BD-BD1C-C5908A18FEBF}" type="pres">
      <dgm:prSet presAssocID="{1BAE69C7-AFC7-43D0-BC5A-B1F21D652C07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710E4EE3-97DA-4D34-82DF-730D7083C648}" type="pres">
      <dgm:prSet presAssocID="{1BAE69C7-AFC7-43D0-BC5A-B1F21D652C0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E11E3A-A2BE-45A6-96F9-722D7B06830A}" type="pres">
      <dgm:prSet presAssocID="{1BAE69C7-AFC7-43D0-BC5A-B1F21D652C07}" presName="negativeSpace" presStyleCnt="0"/>
      <dgm:spPr/>
    </dgm:pt>
    <dgm:pt modelId="{3171A383-5E14-4002-B90A-C191443A2B8D}" type="pres">
      <dgm:prSet presAssocID="{1BAE69C7-AFC7-43D0-BC5A-B1F21D652C07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4CB921-010D-4585-B303-5266C11556C9}" type="pres">
      <dgm:prSet presAssocID="{84CDE2A5-97E0-4989-9AB6-14BA05197584}" presName="spaceBetweenRectangles" presStyleCnt="0"/>
      <dgm:spPr/>
    </dgm:pt>
    <dgm:pt modelId="{CF4C4219-7CF6-4C6B-AF01-64C9D6CA0D84}" type="pres">
      <dgm:prSet presAssocID="{0AC77398-A768-4A1E-9B84-34165D63D657}" presName="parentLin" presStyleCnt="0"/>
      <dgm:spPr/>
    </dgm:pt>
    <dgm:pt modelId="{36FBA9DC-8C61-40A7-B497-06A29004C141}" type="pres">
      <dgm:prSet presAssocID="{0AC77398-A768-4A1E-9B84-34165D63D657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434987FE-E8E0-4D39-9304-94067CFF45FF}" type="pres">
      <dgm:prSet presAssocID="{0AC77398-A768-4A1E-9B84-34165D63D65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AE11EE-C9B7-42D3-807E-824260C81095}" type="pres">
      <dgm:prSet presAssocID="{0AC77398-A768-4A1E-9B84-34165D63D657}" presName="negativeSpace" presStyleCnt="0"/>
      <dgm:spPr/>
    </dgm:pt>
    <dgm:pt modelId="{B9C7C127-27E1-4BCF-9756-114235558245}" type="pres">
      <dgm:prSet presAssocID="{0AC77398-A768-4A1E-9B84-34165D63D65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3FDD55-B233-40D0-9279-9CE83D4EE312}" type="pres">
      <dgm:prSet presAssocID="{D2C774F2-0D25-4FE2-9D03-D6AF945F83A9}" presName="spaceBetweenRectangles" presStyleCnt="0"/>
      <dgm:spPr/>
    </dgm:pt>
    <dgm:pt modelId="{801DE4FA-65A8-48F6-A5D5-6EC60BA26516}" type="pres">
      <dgm:prSet presAssocID="{91A365C9-0D48-4FFD-9C6A-6A8800C2D687}" presName="parentLin" presStyleCnt="0"/>
      <dgm:spPr/>
    </dgm:pt>
    <dgm:pt modelId="{1ABD412C-6879-49D3-B482-8C21DFB5749F}" type="pres">
      <dgm:prSet presAssocID="{91A365C9-0D48-4FFD-9C6A-6A8800C2D687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802428BE-1B6D-4C43-9324-8FC6B18B9D0A}" type="pres">
      <dgm:prSet presAssocID="{91A365C9-0D48-4FFD-9C6A-6A8800C2D68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D589BC-B478-416E-827B-657FEEC26E96}" type="pres">
      <dgm:prSet presAssocID="{91A365C9-0D48-4FFD-9C6A-6A8800C2D687}" presName="negativeSpace" presStyleCnt="0"/>
      <dgm:spPr/>
    </dgm:pt>
    <dgm:pt modelId="{1788AC41-934F-4FA2-8A94-64712A5529B0}" type="pres">
      <dgm:prSet presAssocID="{91A365C9-0D48-4FFD-9C6A-6A8800C2D68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3DD76D-ACEA-4D82-AA39-7CCE4668AB5F}" type="pres">
      <dgm:prSet presAssocID="{5DA1FCC0-F86C-4EA4-8E44-1832468C2E9B}" presName="spaceBetweenRectangles" presStyleCnt="0"/>
      <dgm:spPr/>
    </dgm:pt>
    <dgm:pt modelId="{72400EEE-A1F5-474C-A8A3-3A7565BE2D2B}" type="pres">
      <dgm:prSet presAssocID="{D1AA228D-E546-461C-98AA-C1561A0BA195}" presName="parentLin" presStyleCnt="0"/>
      <dgm:spPr/>
    </dgm:pt>
    <dgm:pt modelId="{86910CFD-BB4D-43F0-919C-D1639027A35E}" type="pres">
      <dgm:prSet presAssocID="{D1AA228D-E546-461C-98AA-C1561A0BA195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E2D4D6A8-F17C-4925-98DC-363034F7E97F}" type="pres">
      <dgm:prSet presAssocID="{D1AA228D-E546-461C-98AA-C1561A0BA19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73C241-FB05-4EB9-A4A5-C04643DC77B7}" type="pres">
      <dgm:prSet presAssocID="{D1AA228D-E546-461C-98AA-C1561A0BA195}" presName="negativeSpace" presStyleCnt="0"/>
      <dgm:spPr/>
    </dgm:pt>
    <dgm:pt modelId="{F244F6EE-5FC8-4DD0-86AE-96C2CFF39828}" type="pres">
      <dgm:prSet presAssocID="{D1AA228D-E546-461C-98AA-C1561A0BA19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AC1AD27-CD8B-4F4F-A195-54629A17962B}" type="presOf" srcId="{91A365C9-0D48-4FFD-9C6A-6A8800C2D687}" destId="{1ABD412C-6879-49D3-B482-8C21DFB5749F}" srcOrd="0" destOrd="0" presId="urn:microsoft.com/office/officeart/2005/8/layout/list1"/>
    <dgm:cxn modelId="{F91AC247-C286-4F52-98C3-448EAD8F244A}" type="presOf" srcId="{510C0FE4-B83D-4550-B368-78C6E319D68F}" destId="{5E585642-0732-42E0-AF57-5F4E3B7DF207}" srcOrd="0" destOrd="0" presId="urn:microsoft.com/office/officeart/2005/8/layout/list1"/>
    <dgm:cxn modelId="{551EA254-D425-47EA-B398-2D6A4172B95E}" type="presOf" srcId="{D1AA228D-E546-461C-98AA-C1561A0BA195}" destId="{E2D4D6A8-F17C-4925-98DC-363034F7E97F}" srcOrd="1" destOrd="0" presId="urn:microsoft.com/office/officeart/2005/8/layout/list1"/>
    <dgm:cxn modelId="{D5297C0D-D6CB-4228-A826-6E522AC7CEE4}" type="presOf" srcId="{0AC77398-A768-4A1E-9B84-34165D63D657}" destId="{434987FE-E8E0-4D39-9304-94067CFF45FF}" srcOrd="1" destOrd="0" presId="urn:microsoft.com/office/officeart/2005/8/layout/list1"/>
    <dgm:cxn modelId="{12D845F2-23AB-410E-AC17-3B4C7A3D62F2}" srcId="{510C0FE4-B83D-4550-B368-78C6E319D68F}" destId="{F996EEC4-705B-4384-B63D-F692B1EECD91}" srcOrd="0" destOrd="0" parTransId="{CCCAA73E-636A-4EE9-9D76-918C7F3E0EE3}" sibTransId="{7375566D-3D37-4C1C-8F9E-66F365F1E670}"/>
    <dgm:cxn modelId="{FE153571-2D42-4562-BB38-3335E8ED9246}" type="presOf" srcId="{F996EEC4-705B-4384-B63D-F692B1EECD91}" destId="{67F935DD-7A7A-4C0D-809E-2A9F25E0372C}" srcOrd="0" destOrd="0" presId="urn:microsoft.com/office/officeart/2005/8/layout/list1"/>
    <dgm:cxn modelId="{DB222E45-A7B2-4FED-8281-99AC4CED871A}" srcId="{1BAE69C7-AFC7-43D0-BC5A-B1F21D652C07}" destId="{FABCB23B-AD13-4021-9880-FB00AC2F9E44}" srcOrd="0" destOrd="0" parTransId="{AD70F99F-D4E0-49DB-B1DA-74E4D637027A}" sibTransId="{CBF90A52-DCEC-4B9E-B306-BB15C5A8D6D2}"/>
    <dgm:cxn modelId="{516249BD-33FF-4938-925C-E2939941616B}" srcId="{E8095ECC-0A31-4179-B1D4-A91E3AEE70E8}" destId="{1BAE69C7-AFC7-43D0-BC5A-B1F21D652C07}" srcOrd="1" destOrd="0" parTransId="{FEA4413A-99BF-474F-8710-6C02C4A1789E}" sibTransId="{84CDE2A5-97E0-4989-9AB6-14BA05197584}"/>
    <dgm:cxn modelId="{73DCDEFA-B32F-4870-98EB-369395E8E59D}" type="presOf" srcId="{1BAE69C7-AFC7-43D0-BC5A-B1F21D652C07}" destId="{50554292-AFE1-46BD-BD1C-C5908A18FEBF}" srcOrd="0" destOrd="0" presId="urn:microsoft.com/office/officeart/2005/8/layout/list1"/>
    <dgm:cxn modelId="{36F6D539-3F8F-4C44-A92D-6517A06890B0}" type="presOf" srcId="{91A365C9-0D48-4FFD-9C6A-6A8800C2D687}" destId="{802428BE-1B6D-4C43-9324-8FC6B18B9D0A}" srcOrd="1" destOrd="0" presId="urn:microsoft.com/office/officeart/2005/8/layout/list1"/>
    <dgm:cxn modelId="{57D945A7-C283-40E2-A6CD-8D7C3A314D22}" srcId="{D1AA228D-E546-461C-98AA-C1561A0BA195}" destId="{054C770C-A816-49E5-93B2-C6C9E402C842}" srcOrd="0" destOrd="0" parTransId="{6EFD734E-7033-4059-B067-ABBA9832261B}" sibTransId="{0BCA11E4-DDCB-40D9-B46D-CC3EAEF5F172}"/>
    <dgm:cxn modelId="{AB9FBC0B-89B1-4886-9A46-E404909A95CA}" srcId="{E8095ECC-0A31-4179-B1D4-A91E3AEE70E8}" destId="{0AC77398-A768-4A1E-9B84-34165D63D657}" srcOrd="2" destOrd="0" parTransId="{C567B219-5F61-4D75-9694-6E3DF10364EF}" sibTransId="{D2C774F2-0D25-4FE2-9D03-D6AF945F83A9}"/>
    <dgm:cxn modelId="{FCC71F65-CCE0-4D6B-A2DE-CE889F1F8604}" srcId="{0AC77398-A768-4A1E-9B84-34165D63D657}" destId="{C5B4A9D0-90BD-4359-BAB8-CB32F3481976}" srcOrd="0" destOrd="0" parTransId="{A285C672-899F-41AE-9C13-770825F6C5A7}" sibTransId="{BD487873-952E-4E9B-9F61-41021D927B1D}"/>
    <dgm:cxn modelId="{33E4E5FC-2986-491C-887A-C43579F2D100}" srcId="{91A365C9-0D48-4FFD-9C6A-6A8800C2D687}" destId="{2F17DECE-473C-46CA-A692-88A569E14EF3}" srcOrd="0" destOrd="0" parTransId="{D911AFEC-C50B-42A0-B6A1-64E054A6A71D}" sibTransId="{EB5D6662-5D42-42D2-986F-30063B51C931}"/>
    <dgm:cxn modelId="{2F8863B1-A4A1-4211-A711-DA0CB3C4E35D}" srcId="{E8095ECC-0A31-4179-B1D4-A91E3AEE70E8}" destId="{D1AA228D-E546-461C-98AA-C1561A0BA195}" srcOrd="4" destOrd="0" parTransId="{9AABA59E-0BF3-4939-AE92-18825311C94E}" sibTransId="{6B687D16-B6B5-4C60-8BE8-A47BE6C0115E}"/>
    <dgm:cxn modelId="{74B86F86-395E-48CA-B7C8-2793C8ABDB96}" type="presOf" srcId="{054C770C-A816-49E5-93B2-C6C9E402C842}" destId="{F244F6EE-5FC8-4DD0-86AE-96C2CFF39828}" srcOrd="0" destOrd="0" presId="urn:microsoft.com/office/officeart/2005/8/layout/list1"/>
    <dgm:cxn modelId="{8BEA8E9E-B3FA-403B-8E22-71DDCF53426B}" type="presOf" srcId="{FABCB23B-AD13-4021-9880-FB00AC2F9E44}" destId="{3171A383-5E14-4002-B90A-C191443A2B8D}" srcOrd="0" destOrd="0" presId="urn:microsoft.com/office/officeart/2005/8/layout/list1"/>
    <dgm:cxn modelId="{353BA927-4968-4E2A-B5EE-63EC9035E9BA}" type="presOf" srcId="{0AC77398-A768-4A1E-9B84-34165D63D657}" destId="{36FBA9DC-8C61-40A7-B497-06A29004C141}" srcOrd="0" destOrd="0" presId="urn:microsoft.com/office/officeart/2005/8/layout/list1"/>
    <dgm:cxn modelId="{68D8DBD3-EE0F-408F-AFF3-F5FF1DC62ED7}" type="presOf" srcId="{1BAE69C7-AFC7-43D0-BC5A-B1F21D652C07}" destId="{710E4EE3-97DA-4D34-82DF-730D7083C648}" srcOrd="1" destOrd="0" presId="urn:microsoft.com/office/officeart/2005/8/layout/list1"/>
    <dgm:cxn modelId="{C106B320-F98B-4FEF-8D9E-88E25E68B9C8}" srcId="{E8095ECC-0A31-4179-B1D4-A91E3AEE70E8}" destId="{510C0FE4-B83D-4550-B368-78C6E319D68F}" srcOrd="0" destOrd="0" parTransId="{3F68A943-70B8-4206-BBDA-548464EB050F}" sibTransId="{11816F9D-F40D-492C-A0F3-560895310BD9}"/>
    <dgm:cxn modelId="{974B2231-2349-41F3-9D08-E828FC1726C5}" type="presOf" srcId="{D1AA228D-E546-461C-98AA-C1561A0BA195}" destId="{86910CFD-BB4D-43F0-919C-D1639027A35E}" srcOrd="0" destOrd="0" presId="urn:microsoft.com/office/officeart/2005/8/layout/list1"/>
    <dgm:cxn modelId="{741A2E96-F1AF-4BF9-985E-CECDE112A3D0}" type="presOf" srcId="{2F17DECE-473C-46CA-A692-88A569E14EF3}" destId="{1788AC41-934F-4FA2-8A94-64712A5529B0}" srcOrd="0" destOrd="0" presId="urn:microsoft.com/office/officeart/2005/8/layout/list1"/>
    <dgm:cxn modelId="{4CC32DE8-B853-425D-ACA2-941ACAF070C4}" type="presOf" srcId="{510C0FE4-B83D-4550-B368-78C6E319D68F}" destId="{EE4F2CFC-00CA-4A3F-8371-864D4239304C}" srcOrd="1" destOrd="0" presId="urn:microsoft.com/office/officeart/2005/8/layout/list1"/>
    <dgm:cxn modelId="{10744D9F-25CB-42E5-B882-2475A2DDFA7F}" srcId="{E8095ECC-0A31-4179-B1D4-A91E3AEE70E8}" destId="{91A365C9-0D48-4FFD-9C6A-6A8800C2D687}" srcOrd="3" destOrd="0" parTransId="{BC7826D3-687D-4B47-8993-9FC4E34F6DB2}" sibTransId="{5DA1FCC0-F86C-4EA4-8E44-1832468C2E9B}"/>
    <dgm:cxn modelId="{8933C142-98DC-48D3-B9EF-67D2A4C899AC}" type="presOf" srcId="{E8095ECC-0A31-4179-B1D4-A91E3AEE70E8}" destId="{D6D76D44-1AD2-4144-9C5E-6A580B8AA758}" srcOrd="0" destOrd="0" presId="urn:microsoft.com/office/officeart/2005/8/layout/list1"/>
    <dgm:cxn modelId="{E9AB61B9-2619-41B3-930E-4EB4D4632A84}" type="presOf" srcId="{C5B4A9D0-90BD-4359-BAB8-CB32F3481976}" destId="{B9C7C127-27E1-4BCF-9756-114235558245}" srcOrd="0" destOrd="0" presId="urn:microsoft.com/office/officeart/2005/8/layout/list1"/>
    <dgm:cxn modelId="{5780D6AC-9211-40AB-8BA3-AD553115C66C}" type="presParOf" srcId="{D6D76D44-1AD2-4144-9C5E-6A580B8AA758}" destId="{3E608CB9-BAAE-4C64-8CCF-AA1D9E813356}" srcOrd="0" destOrd="0" presId="urn:microsoft.com/office/officeart/2005/8/layout/list1"/>
    <dgm:cxn modelId="{56A537B9-2668-4C62-9C0C-95020F4BDE92}" type="presParOf" srcId="{3E608CB9-BAAE-4C64-8CCF-AA1D9E813356}" destId="{5E585642-0732-42E0-AF57-5F4E3B7DF207}" srcOrd="0" destOrd="0" presId="urn:microsoft.com/office/officeart/2005/8/layout/list1"/>
    <dgm:cxn modelId="{7564B86C-2CD7-4760-B888-0E9E38D2D96C}" type="presParOf" srcId="{3E608CB9-BAAE-4C64-8CCF-AA1D9E813356}" destId="{EE4F2CFC-00CA-4A3F-8371-864D4239304C}" srcOrd="1" destOrd="0" presId="urn:microsoft.com/office/officeart/2005/8/layout/list1"/>
    <dgm:cxn modelId="{B8E2F056-9096-4913-85DC-F5367F75E2EF}" type="presParOf" srcId="{D6D76D44-1AD2-4144-9C5E-6A580B8AA758}" destId="{F830C5BB-3CF0-4E07-86FF-B473FCB62C5C}" srcOrd="1" destOrd="0" presId="urn:microsoft.com/office/officeart/2005/8/layout/list1"/>
    <dgm:cxn modelId="{637E9694-4A1D-4834-BBCE-BBE30651CF86}" type="presParOf" srcId="{D6D76D44-1AD2-4144-9C5E-6A580B8AA758}" destId="{67F935DD-7A7A-4C0D-809E-2A9F25E0372C}" srcOrd="2" destOrd="0" presId="urn:microsoft.com/office/officeart/2005/8/layout/list1"/>
    <dgm:cxn modelId="{9ABA53C4-AF5B-4868-A901-1AE08E4F4C14}" type="presParOf" srcId="{D6D76D44-1AD2-4144-9C5E-6A580B8AA758}" destId="{3B1F3721-241C-4B2F-8C3C-2B376A8F0B99}" srcOrd="3" destOrd="0" presId="urn:microsoft.com/office/officeart/2005/8/layout/list1"/>
    <dgm:cxn modelId="{964D025F-E7A3-4E9A-9547-EAAC977A8BB6}" type="presParOf" srcId="{D6D76D44-1AD2-4144-9C5E-6A580B8AA758}" destId="{3FD1D8A8-F825-4723-B3D4-B82B52136253}" srcOrd="4" destOrd="0" presId="urn:microsoft.com/office/officeart/2005/8/layout/list1"/>
    <dgm:cxn modelId="{8AB5883D-BBC0-464D-A045-4D4CE9CE92B4}" type="presParOf" srcId="{3FD1D8A8-F825-4723-B3D4-B82B52136253}" destId="{50554292-AFE1-46BD-BD1C-C5908A18FEBF}" srcOrd="0" destOrd="0" presId="urn:microsoft.com/office/officeart/2005/8/layout/list1"/>
    <dgm:cxn modelId="{F0677B27-9198-433E-AE08-55FA21781EBB}" type="presParOf" srcId="{3FD1D8A8-F825-4723-B3D4-B82B52136253}" destId="{710E4EE3-97DA-4D34-82DF-730D7083C648}" srcOrd="1" destOrd="0" presId="urn:microsoft.com/office/officeart/2005/8/layout/list1"/>
    <dgm:cxn modelId="{93DCEA7A-E45A-4DD9-A13D-7BE996FD6F08}" type="presParOf" srcId="{D6D76D44-1AD2-4144-9C5E-6A580B8AA758}" destId="{D7E11E3A-A2BE-45A6-96F9-722D7B06830A}" srcOrd="5" destOrd="0" presId="urn:microsoft.com/office/officeart/2005/8/layout/list1"/>
    <dgm:cxn modelId="{CE94E93D-C8ED-4B6A-9A23-00CED13231A0}" type="presParOf" srcId="{D6D76D44-1AD2-4144-9C5E-6A580B8AA758}" destId="{3171A383-5E14-4002-B90A-C191443A2B8D}" srcOrd="6" destOrd="0" presId="urn:microsoft.com/office/officeart/2005/8/layout/list1"/>
    <dgm:cxn modelId="{E07CB535-DA93-4B48-B5E1-B3246F69BA51}" type="presParOf" srcId="{D6D76D44-1AD2-4144-9C5E-6A580B8AA758}" destId="{2B4CB921-010D-4585-B303-5266C11556C9}" srcOrd="7" destOrd="0" presId="urn:microsoft.com/office/officeart/2005/8/layout/list1"/>
    <dgm:cxn modelId="{5CD59A30-D114-4175-B13E-F74864411813}" type="presParOf" srcId="{D6D76D44-1AD2-4144-9C5E-6A580B8AA758}" destId="{CF4C4219-7CF6-4C6B-AF01-64C9D6CA0D84}" srcOrd="8" destOrd="0" presId="urn:microsoft.com/office/officeart/2005/8/layout/list1"/>
    <dgm:cxn modelId="{9E44B067-CEF4-4773-99CD-07632E69BF0C}" type="presParOf" srcId="{CF4C4219-7CF6-4C6B-AF01-64C9D6CA0D84}" destId="{36FBA9DC-8C61-40A7-B497-06A29004C141}" srcOrd="0" destOrd="0" presId="urn:microsoft.com/office/officeart/2005/8/layout/list1"/>
    <dgm:cxn modelId="{5B03EC41-2230-43CB-A898-AFFC0CA5D3B8}" type="presParOf" srcId="{CF4C4219-7CF6-4C6B-AF01-64C9D6CA0D84}" destId="{434987FE-E8E0-4D39-9304-94067CFF45FF}" srcOrd="1" destOrd="0" presId="urn:microsoft.com/office/officeart/2005/8/layout/list1"/>
    <dgm:cxn modelId="{4776AA46-588C-4DD5-8747-6606DE974E6D}" type="presParOf" srcId="{D6D76D44-1AD2-4144-9C5E-6A580B8AA758}" destId="{0CAE11EE-C9B7-42D3-807E-824260C81095}" srcOrd="9" destOrd="0" presId="urn:microsoft.com/office/officeart/2005/8/layout/list1"/>
    <dgm:cxn modelId="{0866F56A-1FA4-48B0-A611-305DDE595C85}" type="presParOf" srcId="{D6D76D44-1AD2-4144-9C5E-6A580B8AA758}" destId="{B9C7C127-27E1-4BCF-9756-114235558245}" srcOrd="10" destOrd="0" presId="urn:microsoft.com/office/officeart/2005/8/layout/list1"/>
    <dgm:cxn modelId="{663BFAAF-78B3-447A-899F-B17B7119BA4F}" type="presParOf" srcId="{D6D76D44-1AD2-4144-9C5E-6A580B8AA758}" destId="{8D3FDD55-B233-40D0-9279-9CE83D4EE312}" srcOrd="11" destOrd="0" presId="urn:microsoft.com/office/officeart/2005/8/layout/list1"/>
    <dgm:cxn modelId="{0E77C83F-A861-4D99-8223-AAE9033FA65B}" type="presParOf" srcId="{D6D76D44-1AD2-4144-9C5E-6A580B8AA758}" destId="{801DE4FA-65A8-48F6-A5D5-6EC60BA26516}" srcOrd="12" destOrd="0" presId="urn:microsoft.com/office/officeart/2005/8/layout/list1"/>
    <dgm:cxn modelId="{967F08DB-0115-4EA2-9B59-D45E120EB7F4}" type="presParOf" srcId="{801DE4FA-65A8-48F6-A5D5-6EC60BA26516}" destId="{1ABD412C-6879-49D3-B482-8C21DFB5749F}" srcOrd="0" destOrd="0" presId="urn:microsoft.com/office/officeart/2005/8/layout/list1"/>
    <dgm:cxn modelId="{B2932182-5CC6-4E08-B3A1-B8E79C8834F0}" type="presParOf" srcId="{801DE4FA-65A8-48F6-A5D5-6EC60BA26516}" destId="{802428BE-1B6D-4C43-9324-8FC6B18B9D0A}" srcOrd="1" destOrd="0" presId="urn:microsoft.com/office/officeart/2005/8/layout/list1"/>
    <dgm:cxn modelId="{4636A877-0FE7-4ED4-B19B-0C7CFD37A8F1}" type="presParOf" srcId="{D6D76D44-1AD2-4144-9C5E-6A580B8AA758}" destId="{2FD589BC-B478-416E-827B-657FEEC26E96}" srcOrd="13" destOrd="0" presId="urn:microsoft.com/office/officeart/2005/8/layout/list1"/>
    <dgm:cxn modelId="{B4A757C0-E903-4357-850A-D7F2369BA367}" type="presParOf" srcId="{D6D76D44-1AD2-4144-9C5E-6A580B8AA758}" destId="{1788AC41-934F-4FA2-8A94-64712A5529B0}" srcOrd="14" destOrd="0" presId="urn:microsoft.com/office/officeart/2005/8/layout/list1"/>
    <dgm:cxn modelId="{069E2305-D7A1-4F43-AB48-57648805C393}" type="presParOf" srcId="{D6D76D44-1AD2-4144-9C5E-6A580B8AA758}" destId="{A83DD76D-ACEA-4D82-AA39-7CCE4668AB5F}" srcOrd="15" destOrd="0" presId="urn:microsoft.com/office/officeart/2005/8/layout/list1"/>
    <dgm:cxn modelId="{DA6BAE73-E638-4890-B550-0950D54B7482}" type="presParOf" srcId="{D6D76D44-1AD2-4144-9C5E-6A580B8AA758}" destId="{72400EEE-A1F5-474C-A8A3-3A7565BE2D2B}" srcOrd="16" destOrd="0" presId="urn:microsoft.com/office/officeart/2005/8/layout/list1"/>
    <dgm:cxn modelId="{77AD7396-DFF9-4372-896D-A5987C6FCFAA}" type="presParOf" srcId="{72400EEE-A1F5-474C-A8A3-3A7565BE2D2B}" destId="{86910CFD-BB4D-43F0-919C-D1639027A35E}" srcOrd="0" destOrd="0" presId="urn:microsoft.com/office/officeart/2005/8/layout/list1"/>
    <dgm:cxn modelId="{A352CBC8-6505-4113-9597-750C6BF324C8}" type="presParOf" srcId="{72400EEE-A1F5-474C-A8A3-3A7565BE2D2B}" destId="{E2D4D6A8-F17C-4925-98DC-363034F7E97F}" srcOrd="1" destOrd="0" presId="urn:microsoft.com/office/officeart/2005/8/layout/list1"/>
    <dgm:cxn modelId="{090DBA5E-3277-4A71-BC12-FD41B72C5DFB}" type="presParOf" srcId="{D6D76D44-1AD2-4144-9C5E-6A580B8AA758}" destId="{6773C241-FB05-4EB9-A4A5-C04643DC77B7}" srcOrd="17" destOrd="0" presId="urn:microsoft.com/office/officeart/2005/8/layout/list1"/>
    <dgm:cxn modelId="{9A9F72CC-6C2C-4108-AF37-49773B5155EC}" type="presParOf" srcId="{D6D76D44-1AD2-4144-9C5E-6A580B8AA758}" destId="{F244F6EE-5FC8-4DD0-86AE-96C2CFF3982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561AB8-B240-467D-AF13-295980B44E7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4A534E5-2B63-4D06-97A1-D2E28838DEC0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要精誠合作，不勾心鬥角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CCA199B1-819E-46BE-A0C9-5590BBFE449A}" type="parTrans" cxnId="{3B7D0DBA-7204-4D48-8939-6A096B205767}">
      <dgm:prSet/>
      <dgm:spPr/>
      <dgm:t>
        <a:bodyPr/>
        <a:lstStyle/>
        <a:p>
          <a:endParaRPr lang="zh-TW" altLang="en-US"/>
        </a:p>
      </dgm:t>
    </dgm:pt>
    <dgm:pt modelId="{EEBD5CCB-72F3-4D74-89C6-7EAD838E67B5}" type="sibTrans" cxnId="{3B7D0DBA-7204-4D48-8939-6A096B205767}">
      <dgm:prSet/>
      <dgm:spPr/>
      <dgm:t>
        <a:bodyPr/>
        <a:lstStyle/>
        <a:p>
          <a:endParaRPr lang="zh-TW" altLang="en-US"/>
        </a:p>
      </dgm:t>
    </dgm:pt>
    <dgm:pt modelId="{A60C2F5A-7A28-48D3-912B-F300B63FD005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分工互助完成服務，不應暗中較勁。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E6567320-0272-459F-8919-A192FFDF344F}" type="parTrans" cxnId="{D1A11861-2A55-4E45-B7EA-3531608F426E}">
      <dgm:prSet/>
      <dgm:spPr/>
      <dgm:t>
        <a:bodyPr/>
        <a:lstStyle/>
        <a:p>
          <a:endParaRPr lang="zh-TW" altLang="en-US"/>
        </a:p>
      </dgm:t>
    </dgm:pt>
    <dgm:pt modelId="{ADDE6038-816C-4B51-BC19-311327875641}" type="sibTrans" cxnId="{D1A11861-2A55-4E45-B7EA-3531608F426E}">
      <dgm:prSet/>
      <dgm:spPr/>
      <dgm:t>
        <a:bodyPr/>
        <a:lstStyle/>
        <a:p>
          <a:endParaRPr lang="zh-TW" altLang="en-US"/>
        </a:p>
      </dgm:t>
    </dgm:pt>
    <dgm:pt modelId="{64977C4C-810E-4E73-A7AF-2DE614C0175D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要溝通協調，不唯我獨尊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2318207D-9A6B-4C11-B6BF-05A9CA4EA7A9}" type="parTrans" cxnId="{C1A43362-5AB3-4D8F-BF77-DCD8C6BFB384}">
      <dgm:prSet/>
      <dgm:spPr/>
      <dgm:t>
        <a:bodyPr/>
        <a:lstStyle/>
        <a:p>
          <a:endParaRPr lang="zh-TW" altLang="en-US"/>
        </a:p>
      </dgm:t>
    </dgm:pt>
    <dgm:pt modelId="{2A224A96-D493-44B8-B6EB-57CABDE5D8E5}" type="sibTrans" cxnId="{C1A43362-5AB3-4D8F-BF77-DCD8C6BFB384}">
      <dgm:prSet/>
      <dgm:spPr/>
      <dgm:t>
        <a:bodyPr/>
        <a:lstStyle/>
        <a:p>
          <a:endParaRPr lang="zh-TW" altLang="en-US"/>
        </a:p>
      </dgm:t>
    </dgm:pt>
    <dgm:pt modelId="{B1D9B79F-8DE3-431D-B792-0A9A6E016BD5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對於不同看法應交互意見，不可唯我獨尊。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A8F6D09C-482B-4902-A23F-A069365C9BF8}" type="parTrans" cxnId="{62EAE3F2-829B-43DE-B98C-FACB6BAD214E}">
      <dgm:prSet/>
      <dgm:spPr/>
      <dgm:t>
        <a:bodyPr/>
        <a:lstStyle/>
        <a:p>
          <a:endParaRPr lang="zh-TW" altLang="en-US"/>
        </a:p>
      </dgm:t>
    </dgm:pt>
    <dgm:pt modelId="{709C9550-79F2-4FB3-8966-D94F981296A4}" type="sibTrans" cxnId="{62EAE3F2-829B-43DE-B98C-FACB6BAD214E}">
      <dgm:prSet/>
      <dgm:spPr/>
      <dgm:t>
        <a:bodyPr/>
        <a:lstStyle/>
        <a:p>
          <a:endParaRPr lang="zh-TW" altLang="en-US"/>
        </a:p>
      </dgm:t>
    </dgm:pt>
    <dgm:pt modelId="{CA4FDA50-2FD6-40AD-8EE4-7C8475440E07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要分享經驗，不漠視新進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77503D37-DEAC-4683-BD24-477CE0195538}" type="parTrans" cxnId="{61621D6F-9ECD-4E6E-9BBD-DD3E06F3D329}">
      <dgm:prSet/>
      <dgm:spPr/>
      <dgm:t>
        <a:bodyPr/>
        <a:lstStyle/>
        <a:p>
          <a:endParaRPr lang="zh-TW" altLang="en-US"/>
        </a:p>
      </dgm:t>
    </dgm:pt>
    <dgm:pt modelId="{5947BE65-6AFF-452B-89C7-DCEB12820473}" type="sibTrans" cxnId="{61621D6F-9ECD-4E6E-9BBD-DD3E06F3D329}">
      <dgm:prSet/>
      <dgm:spPr/>
      <dgm:t>
        <a:bodyPr/>
        <a:lstStyle/>
        <a:p>
          <a:endParaRPr lang="zh-TW" altLang="en-US"/>
        </a:p>
      </dgm:t>
    </dgm:pt>
    <dgm:pt modelId="{C563CABA-2D1E-465E-A6C1-B337BB247552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資深志工應重視經驗分享，薪火相傳。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52CD6C29-8F8B-4D87-978E-354F42E0D979}" type="parTrans" cxnId="{DD7B49B6-63F0-46B2-8BE1-FC97BAD9AF5C}">
      <dgm:prSet/>
      <dgm:spPr/>
      <dgm:t>
        <a:bodyPr/>
        <a:lstStyle/>
        <a:p>
          <a:endParaRPr lang="zh-TW" altLang="en-US"/>
        </a:p>
      </dgm:t>
    </dgm:pt>
    <dgm:pt modelId="{CF38BF27-459E-40B3-A802-BE2ACC625343}" type="sibTrans" cxnId="{DD7B49B6-63F0-46B2-8BE1-FC97BAD9AF5C}">
      <dgm:prSet/>
      <dgm:spPr/>
      <dgm:t>
        <a:bodyPr/>
        <a:lstStyle/>
        <a:p>
          <a:endParaRPr lang="zh-TW" altLang="en-US"/>
        </a:p>
      </dgm:t>
    </dgm:pt>
    <dgm:pt modelId="{2F9C667F-A15B-4EE5-B271-2ED5C5CEFA44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要步調一致，不一意孤行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DBFF218C-E94F-48FF-8F14-51D9D0B2E85F}" type="parTrans" cxnId="{BFA7CC36-9B97-424C-8461-7E553B2F5B5C}">
      <dgm:prSet/>
      <dgm:spPr/>
      <dgm:t>
        <a:bodyPr/>
        <a:lstStyle/>
        <a:p>
          <a:endParaRPr lang="zh-TW" altLang="en-US"/>
        </a:p>
      </dgm:t>
    </dgm:pt>
    <dgm:pt modelId="{2B5D7C9A-F00E-4D77-9E7B-85FA04589FF8}" type="sibTrans" cxnId="{BFA7CC36-9B97-424C-8461-7E553B2F5B5C}">
      <dgm:prSet/>
      <dgm:spPr/>
      <dgm:t>
        <a:bodyPr/>
        <a:lstStyle/>
        <a:p>
          <a:endParaRPr lang="zh-TW" altLang="en-US"/>
        </a:p>
      </dgm:t>
    </dgm:pt>
    <dgm:pt modelId="{46C98509-BF16-4908-905D-AB38104B1122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不標新立異，使受服務者產生無所適從煩惱。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40D03E5F-D372-4A39-BA43-ED51DCC16085}" type="parTrans" cxnId="{93C8995D-0A4F-4B3A-9025-8E5A21FCCED3}">
      <dgm:prSet/>
      <dgm:spPr/>
      <dgm:t>
        <a:bodyPr/>
        <a:lstStyle/>
        <a:p>
          <a:endParaRPr lang="zh-TW" altLang="en-US"/>
        </a:p>
      </dgm:t>
    </dgm:pt>
    <dgm:pt modelId="{9E426C81-8872-47D5-9F89-90E476AD4FB5}" type="sibTrans" cxnId="{93C8995D-0A4F-4B3A-9025-8E5A21FCCED3}">
      <dgm:prSet/>
      <dgm:spPr/>
      <dgm:t>
        <a:bodyPr/>
        <a:lstStyle/>
        <a:p>
          <a:endParaRPr lang="zh-TW" altLang="en-US"/>
        </a:p>
      </dgm:t>
    </dgm:pt>
    <dgm:pt modelId="{F8DEF707-0A1C-435B-BED9-55D0307FF970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要相互激勵，不互揭長短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86C74DF5-C25B-4E81-94C2-D86DB329DFA6}" type="parTrans" cxnId="{F76BE3FB-34E7-4CBA-9210-E88E3A00994C}">
      <dgm:prSet/>
      <dgm:spPr/>
      <dgm:t>
        <a:bodyPr/>
        <a:lstStyle/>
        <a:p>
          <a:endParaRPr lang="zh-TW" altLang="en-US"/>
        </a:p>
      </dgm:t>
    </dgm:pt>
    <dgm:pt modelId="{1926CEB4-4B5F-4D0D-9919-CB8BE3B1F3B0}" type="sibTrans" cxnId="{F76BE3FB-34E7-4CBA-9210-E88E3A00994C}">
      <dgm:prSet/>
      <dgm:spPr/>
      <dgm:t>
        <a:bodyPr/>
        <a:lstStyle/>
        <a:p>
          <a:endParaRPr lang="zh-TW" altLang="en-US"/>
        </a:p>
      </dgm:t>
    </dgm:pt>
    <dgm:pt modelId="{9ED73036-A5D5-4F0F-8F9A-487D36864802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應相互激勵與鼓舞，不可相互數落。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1CF33A23-5A43-4586-A7E2-AEAF54A2C63C}" type="parTrans" cxnId="{2D7CFB02-087B-447D-9B02-95DE3C973EDE}">
      <dgm:prSet/>
      <dgm:spPr/>
      <dgm:t>
        <a:bodyPr/>
        <a:lstStyle/>
        <a:p>
          <a:endParaRPr lang="zh-TW" altLang="en-US"/>
        </a:p>
      </dgm:t>
    </dgm:pt>
    <dgm:pt modelId="{32DB6A68-8CEF-4ADA-8C7A-570734CCEEB8}" type="sibTrans" cxnId="{2D7CFB02-087B-447D-9B02-95DE3C973EDE}">
      <dgm:prSet/>
      <dgm:spPr/>
      <dgm:t>
        <a:bodyPr/>
        <a:lstStyle/>
        <a:p>
          <a:endParaRPr lang="zh-TW" altLang="en-US"/>
        </a:p>
      </dgm:t>
    </dgm:pt>
    <dgm:pt modelId="{8F9CAC40-D910-41E0-847B-5D70F5E5F77E}" type="pres">
      <dgm:prSet presAssocID="{BC561AB8-B240-467D-AF13-295980B44E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199BCE8-D01B-4961-814A-2C3B5FDD5464}" type="pres">
      <dgm:prSet presAssocID="{04A534E5-2B63-4D06-97A1-D2E28838DEC0}" presName="parentLin" presStyleCnt="0"/>
      <dgm:spPr/>
    </dgm:pt>
    <dgm:pt modelId="{85FA516E-AB2C-4BD7-AD80-8C6B4E21A049}" type="pres">
      <dgm:prSet presAssocID="{04A534E5-2B63-4D06-97A1-D2E28838DEC0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D1CC68DD-90A3-42D2-A509-38A137FB5EA8}" type="pres">
      <dgm:prSet presAssocID="{04A534E5-2B63-4D06-97A1-D2E28838DEC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54752B-E00D-4741-AB7C-5C642E236508}" type="pres">
      <dgm:prSet presAssocID="{04A534E5-2B63-4D06-97A1-D2E28838DEC0}" presName="negativeSpace" presStyleCnt="0"/>
      <dgm:spPr/>
    </dgm:pt>
    <dgm:pt modelId="{849CA1A3-0B53-446B-B63A-1D130835DAE5}" type="pres">
      <dgm:prSet presAssocID="{04A534E5-2B63-4D06-97A1-D2E28838DEC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AFAD89-4767-4EFC-B564-CF3C6C00E559}" type="pres">
      <dgm:prSet presAssocID="{EEBD5CCB-72F3-4D74-89C6-7EAD838E67B5}" presName="spaceBetweenRectangles" presStyleCnt="0"/>
      <dgm:spPr/>
    </dgm:pt>
    <dgm:pt modelId="{7731A9AD-3991-47CA-BE51-52615C4315A9}" type="pres">
      <dgm:prSet presAssocID="{64977C4C-810E-4E73-A7AF-2DE614C0175D}" presName="parentLin" presStyleCnt="0"/>
      <dgm:spPr/>
    </dgm:pt>
    <dgm:pt modelId="{7F65023F-72F0-45D4-8985-A0F89D735EBD}" type="pres">
      <dgm:prSet presAssocID="{64977C4C-810E-4E73-A7AF-2DE614C0175D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817C5B59-342B-4547-A13D-163C82632D22}" type="pres">
      <dgm:prSet presAssocID="{64977C4C-810E-4E73-A7AF-2DE614C0175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72573B-C8D7-4D88-9E50-A47372A61080}" type="pres">
      <dgm:prSet presAssocID="{64977C4C-810E-4E73-A7AF-2DE614C0175D}" presName="negativeSpace" presStyleCnt="0"/>
      <dgm:spPr/>
    </dgm:pt>
    <dgm:pt modelId="{22C61486-86AF-47DE-8B4A-EF184C2A53B3}" type="pres">
      <dgm:prSet presAssocID="{64977C4C-810E-4E73-A7AF-2DE614C0175D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6662BB-0DFF-42B9-802B-E1090FB070B0}" type="pres">
      <dgm:prSet presAssocID="{2A224A96-D493-44B8-B6EB-57CABDE5D8E5}" presName="spaceBetweenRectangles" presStyleCnt="0"/>
      <dgm:spPr/>
    </dgm:pt>
    <dgm:pt modelId="{EB69E2CB-73F6-42D6-867B-6D6C566145E5}" type="pres">
      <dgm:prSet presAssocID="{CA4FDA50-2FD6-40AD-8EE4-7C8475440E07}" presName="parentLin" presStyleCnt="0"/>
      <dgm:spPr/>
    </dgm:pt>
    <dgm:pt modelId="{6E921477-802C-4DF2-B9E8-7C519246E3CD}" type="pres">
      <dgm:prSet presAssocID="{CA4FDA50-2FD6-40AD-8EE4-7C8475440E07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39AC2B20-5E38-4CDC-8B59-99E9F0B7CC51}" type="pres">
      <dgm:prSet presAssocID="{CA4FDA50-2FD6-40AD-8EE4-7C8475440E0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F6B99B-460F-4D89-B182-0E4E376DFB8C}" type="pres">
      <dgm:prSet presAssocID="{CA4FDA50-2FD6-40AD-8EE4-7C8475440E07}" presName="negativeSpace" presStyleCnt="0"/>
      <dgm:spPr/>
    </dgm:pt>
    <dgm:pt modelId="{E0EDF207-CFD1-416A-A482-558CEDEA4631}" type="pres">
      <dgm:prSet presAssocID="{CA4FDA50-2FD6-40AD-8EE4-7C8475440E0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F52ECF-1343-4FD1-B402-D143A2B5F50C}" type="pres">
      <dgm:prSet presAssocID="{5947BE65-6AFF-452B-89C7-DCEB12820473}" presName="spaceBetweenRectangles" presStyleCnt="0"/>
      <dgm:spPr/>
    </dgm:pt>
    <dgm:pt modelId="{212FCD6E-D46C-4BC1-A4CA-8FCE49D473BA}" type="pres">
      <dgm:prSet presAssocID="{2F9C667F-A15B-4EE5-B271-2ED5C5CEFA44}" presName="parentLin" presStyleCnt="0"/>
      <dgm:spPr/>
    </dgm:pt>
    <dgm:pt modelId="{23BEB3EC-8E81-4614-962E-1F5E988A2996}" type="pres">
      <dgm:prSet presAssocID="{2F9C667F-A15B-4EE5-B271-2ED5C5CEFA44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A81FDAE5-F90C-49B3-9979-02975727A39C}" type="pres">
      <dgm:prSet presAssocID="{2F9C667F-A15B-4EE5-B271-2ED5C5CEFA4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39B226-637E-4C69-8641-5FBB6B799537}" type="pres">
      <dgm:prSet presAssocID="{2F9C667F-A15B-4EE5-B271-2ED5C5CEFA44}" presName="negativeSpace" presStyleCnt="0"/>
      <dgm:spPr/>
    </dgm:pt>
    <dgm:pt modelId="{473FAC32-5F41-4470-A911-2F0C242FDCA9}" type="pres">
      <dgm:prSet presAssocID="{2F9C667F-A15B-4EE5-B271-2ED5C5CEFA4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AD10E5-9C36-467B-972E-2CB8CF73DEF9}" type="pres">
      <dgm:prSet presAssocID="{2B5D7C9A-F00E-4D77-9E7B-85FA04589FF8}" presName="spaceBetweenRectangles" presStyleCnt="0"/>
      <dgm:spPr/>
    </dgm:pt>
    <dgm:pt modelId="{5DCA452A-67F5-48AC-AA8E-E0A5B0A8DD45}" type="pres">
      <dgm:prSet presAssocID="{F8DEF707-0A1C-435B-BED9-55D0307FF970}" presName="parentLin" presStyleCnt="0"/>
      <dgm:spPr/>
    </dgm:pt>
    <dgm:pt modelId="{FD243CC3-B756-4B5A-8411-327E0FBE8424}" type="pres">
      <dgm:prSet presAssocID="{F8DEF707-0A1C-435B-BED9-55D0307FF970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3D361A31-C514-4198-AFC3-63C66116F164}" type="pres">
      <dgm:prSet presAssocID="{F8DEF707-0A1C-435B-BED9-55D0307FF97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FE3D58-6B3A-47C6-82A1-467DD304266A}" type="pres">
      <dgm:prSet presAssocID="{F8DEF707-0A1C-435B-BED9-55D0307FF970}" presName="negativeSpace" presStyleCnt="0"/>
      <dgm:spPr/>
    </dgm:pt>
    <dgm:pt modelId="{489654A8-7995-4469-B1FC-B0F73423F385}" type="pres">
      <dgm:prSet presAssocID="{F8DEF707-0A1C-435B-BED9-55D0307FF970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7CFB02-087B-447D-9B02-95DE3C973EDE}" srcId="{F8DEF707-0A1C-435B-BED9-55D0307FF970}" destId="{9ED73036-A5D5-4F0F-8F9A-487D36864802}" srcOrd="0" destOrd="0" parTransId="{1CF33A23-5A43-4586-A7E2-AEAF54A2C63C}" sibTransId="{32DB6A68-8CEF-4ADA-8C7A-570734CCEEB8}"/>
    <dgm:cxn modelId="{16F28E84-F2E3-4385-879F-87EBA339BB1C}" type="presOf" srcId="{BC561AB8-B240-467D-AF13-295980B44E77}" destId="{8F9CAC40-D910-41E0-847B-5D70F5E5F77E}" srcOrd="0" destOrd="0" presId="urn:microsoft.com/office/officeart/2005/8/layout/list1"/>
    <dgm:cxn modelId="{26F0BC90-D83A-4C85-B53E-90BDEE4325E2}" type="presOf" srcId="{CA4FDA50-2FD6-40AD-8EE4-7C8475440E07}" destId="{6E921477-802C-4DF2-B9E8-7C519246E3CD}" srcOrd="0" destOrd="0" presId="urn:microsoft.com/office/officeart/2005/8/layout/list1"/>
    <dgm:cxn modelId="{0359D9F5-5D6C-4031-ACE6-FC84B1E4AA62}" type="presOf" srcId="{CA4FDA50-2FD6-40AD-8EE4-7C8475440E07}" destId="{39AC2B20-5E38-4CDC-8B59-99E9F0B7CC51}" srcOrd="1" destOrd="0" presId="urn:microsoft.com/office/officeart/2005/8/layout/list1"/>
    <dgm:cxn modelId="{CE7D2A13-593D-4DBF-808D-9318CA9D5A8C}" type="presOf" srcId="{64977C4C-810E-4E73-A7AF-2DE614C0175D}" destId="{817C5B59-342B-4547-A13D-163C82632D22}" srcOrd="1" destOrd="0" presId="urn:microsoft.com/office/officeart/2005/8/layout/list1"/>
    <dgm:cxn modelId="{F5B6B7BC-130D-4E0F-BC9D-88261C4C4DBE}" type="presOf" srcId="{04A534E5-2B63-4D06-97A1-D2E28838DEC0}" destId="{85FA516E-AB2C-4BD7-AD80-8C6B4E21A049}" srcOrd="0" destOrd="0" presId="urn:microsoft.com/office/officeart/2005/8/layout/list1"/>
    <dgm:cxn modelId="{F76BE3FB-34E7-4CBA-9210-E88E3A00994C}" srcId="{BC561AB8-B240-467D-AF13-295980B44E77}" destId="{F8DEF707-0A1C-435B-BED9-55D0307FF970}" srcOrd="4" destOrd="0" parTransId="{86C74DF5-C25B-4E81-94C2-D86DB329DFA6}" sibTransId="{1926CEB4-4B5F-4D0D-9919-CB8BE3B1F3B0}"/>
    <dgm:cxn modelId="{BFA7CC36-9B97-424C-8461-7E553B2F5B5C}" srcId="{BC561AB8-B240-467D-AF13-295980B44E77}" destId="{2F9C667F-A15B-4EE5-B271-2ED5C5CEFA44}" srcOrd="3" destOrd="0" parTransId="{DBFF218C-E94F-48FF-8F14-51D9D0B2E85F}" sibTransId="{2B5D7C9A-F00E-4D77-9E7B-85FA04589FF8}"/>
    <dgm:cxn modelId="{AC8FD775-3D41-4DE1-B32E-843B95A95A6F}" type="presOf" srcId="{F8DEF707-0A1C-435B-BED9-55D0307FF970}" destId="{3D361A31-C514-4198-AFC3-63C66116F164}" srcOrd="1" destOrd="0" presId="urn:microsoft.com/office/officeart/2005/8/layout/list1"/>
    <dgm:cxn modelId="{D1A11861-2A55-4E45-B7EA-3531608F426E}" srcId="{04A534E5-2B63-4D06-97A1-D2E28838DEC0}" destId="{A60C2F5A-7A28-48D3-912B-F300B63FD005}" srcOrd="0" destOrd="0" parTransId="{E6567320-0272-459F-8919-A192FFDF344F}" sibTransId="{ADDE6038-816C-4B51-BC19-311327875641}"/>
    <dgm:cxn modelId="{2360E127-FA51-4E7A-BFE4-0238CE9D6B60}" type="presOf" srcId="{F8DEF707-0A1C-435B-BED9-55D0307FF970}" destId="{FD243CC3-B756-4B5A-8411-327E0FBE8424}" srcOrd="0" destOrd="0" presId="urn:microsoft.com/office/officeart/2005/8/layout/list1"/>
    <dgm:cxn modelId="{772F0C49-CBE9-4451-8147-500007D34874}" type="presOf" srcId="{2F9C667F-A15B-4EE5-B271-2ED5C5CEFA44}" destId="{A81FDAE5-F90C-49B3-9979-02975727A39C}" srcOrd="1" destOrd="0" presId="urn:microsoft.com/office/officeart/2005/8/layout/list1"/>
    <dgm:cxn modelId="{DD7B49B6-63F0-46B2-8BE1-FC97BAD9AF5C}" srcId="{CA4FDA50-2FD6-40AD-8EE4-7C8475440E07}" destId="{C563CABA-2D1E-465E-A6C1-B337BB247552}" srcOrd="0" destOrd="0" parTransId="{52CD6C29-8F8B-4D87-978E-354F42E0D979}" sibTransId="{CF38BF27-459E-40B3-A802-BE2ACC625343}"/>
    <dgm:cxn modelId="{93C8995D-0A4F-4B3A-9025-8E5A21FCCED3}" srcId="{2F9C667F-A15B-4EE5-B271-2ED5C5CEFA44}" destId="{46C98509-BF16-4908-905D-AB38104B1122}" srcOrd="0" destOrd="0" parTransId="{40D03E5F-D372-4A39-BA43-ED51DCC16085}" sibTransId="{9E426C81-8872-47D5-9F89-90E476AD4FB5}"/>
    <dgm:cxn modelId="{61621D6F-9ECD-4E6E-9BBD-DD3E06F3D329}" srcId="{BC561AB8-B240-467D-AF13-295980B44E77}" destId="{CA4FDA50-2FD6-40AD-8EE4-7C8475440E07}" srcOrd="2" destOrd="0" parTransId="{77503D37-DEAC-4683-BD24-477CE0195538}" sibTransId="{5947BE65-6AFF-452B-89C7-DCEB12820473}"/>
    <dgm:cxn modelId="{AEECF933-FB2C-4305-9558-4075E5E40E2D}" type="presOf" srcId="{C563CABA-2D1E-465E-A6C1-B337BB247552}" destId="{E0EDF207-CFD1-416A-A482-558CEDEA4631}" srcOrd="0" destOrd="0" presId="urn:microsoft.com/office/officeart/2005/8/layout/list1"/>
    <dgm:cxn modelId="{8FD9D33F-8CE4-4977-9A00-4F85213A6600}" type="presOf" srcId="{64977C4C-810E-4E73-A7AF-2DE614C0175D}" destId="{7F65023F-72F0-45D4-8985-A0F89D735EBD}" srcOrd="0" destOrd="0" presId="urn:microsoft.com/office/officeart/2005/8/layout/list1"/>
    <dgm:cxn modelId="{47A55D66-14D0-4A5F-B17A-E8D1CF211652}" type="presOf" srcId="{B1D9B79F-8DE3-431D-B792-0A9A6E016BD5}" destId="{22C61486-86AF-47DE-8B4A-EF184C2A53B3}" srcOrd="0" destOrd="0" presId="urn:microsoft.com/office/officeart/2005/8/layout/list1"/>
    <dgm:cxn modelId="{D7FEDF17-0F4C-4715-BE83-011EF3446704}" type="presOf" srcId="{46C98509-BF16-4908-905D-AB38104B1122}" destId="{473FAC32-5F41-4470-A911-2F0C242FDCA9}" srcOrd="0" destOrd="0" presId="urn:microsoft.com/office/officeart/2005/8/layout/list1"/>
    <dgm:cxn modelId="{8438A0BE-6693-4F7C-AF07-08D753B9C143}" type="presOf" srcId="{2F9C667F-A15B-4EE5-B271-2ED5C5CEFA44}" destId="{23BEB3EC-8E81-4614-962E-1F5E988A2996}" srcOrd="0" destOrd="0" presId="urn:microsoft.com/office/officeart/2005/8/layout/list1"/>
    <dgm:cxn modelId="{5FD05B5C-4F25-4466-8C0F-F51369D4E398}" type="presOf" srcId="{9ED73036-A5D5-4F0F-8F9A-487D36864802}" destId="{489654A8-7995-4469-B1FC-B0F73423F385}" srcOrd="0" destOrd="0" presId="urn:microsoft.com/office/officeart/2005/8/layout/list1"/>
    <dgm:cxn modelId="{62EAE3F2-829B-43DE-B98C-FACB6BAD214E}" srcId="{64977C4C-810E-4E73-A7AF-2DE614C0175D}" destId="{B1D9B79F-8DE3-431D-B792-0A9A6E016BD5}" srcOrd="0" destOrd="0" parTransId="{A8F6D09C-482B-4902-A23F-A069365C9BF8}" sibTransId="{709C9550-79F2-4FB3-8966-D94F981296A4}"/>
    <dgm:cxn modelId="{C1A43362-5AB3-4D8F-BF77-DCD8C6BFB384}" srcId="{BC561AB8-B240-467D-AF13-295980B44E77}" destId="{64977C4C-810E-4E73-A7AF-2DE614C0175D}" srcOrd="1" destOrd="0" parTransId="{2318207D-9A6B-4C11-B6BF-05A9CA4EA7A9}" sibTransId="{2A224A96-D493-44B8-B6EB-57CABDE5D8E5}"/>
    <dgm:cxn modelId="{4C303D3F-CCA0-4CBD-97A8-642E6A10B60F}" type="presOf" srcId="{04A534E5-2B63-4D06-97A1-D2E28838DEC0}" destId="{D1CC68DD-90A3-42D2-A509-38A137FB5EA8}" srcOrd="1" destOrd="0" presId="urn:microsoft.com/office/officeart/2005/8/layout/list1"/>
    <dgm:cxn modelId="{E596F438-0E63-4F09-901E-9C6F1CEDA3A9}" type="presOf" srcId="{A60C2F5A-7A28-48D3-912B-F300B63FD005}" destId="{849CA1A3-0B53-446B-B63A-1D130835DAE5}" srcOrd="0" destOrd="0" presId="urn:microsoft.com/office/officeart/2005/8/layout/list1"/>
    <dgm:cxn modelId="{3B7D0DBA-7204-4D48-8939-6A096B205767}" srcId="{BC561AB8-B240-467D-AF13-295980B44E77}" destId="{04A534E5-2B63-4D06-97A1-D2E28838DEC0}" srcOrd="0" destOrd="0" parTransId="{CCA199B1-819E-46BE-A0C9-5590BBFE449A}" sibTransId="{EEBD5CCB-72F3-4D74-89C6-7EAD838E67B5}"/>
    <dgm:cxn modelId="{D28A13F8-74C8-41DD-B735-154D5A1D6DCC}" type="presParOf" srcId="{8F9CAC40-D910-41E0-847B-5D70F5E5F77E}" destId="{7199BCE8-D01B-4961-814A-2C3B5FDD5464}" srcOrd="0" destOrd="0" presId="urn:microsoft.com/office/officeart/2005/8/layout/list1"/>
    <dgm:cxn modelId="{3C4F425F-E8DB-4A3B-B158-516DA4063AF1}" type="presParOf" srcId="{7199BCE8-D01B-4961-814A-2C3B5FDD5464}" destId="{85FA516E-AB2C-4BD7-AD80-8C6B4E21A049}" srcOrd="0" destOrd="0" presId="urn:microsoft.com/office/officeart/2005/8/layout/list1"/>
    <dgm:cxn modelId="{29A6961C-AE93-4DD6-B491-02DFF60F1FD6}" type="presParOf" srcId="{7199BCE8-D01B-4961-814A-2C3B5FDD5464}" destId="{D1CC68DD-90A3-42D2-A509-38A137FB5EA8}" srcOrd="1" destOrd="0" presId="urn:microsoft.com/office/officeart/2005/8/layout/list1"/>
    <dgm:cxn modelId="{DD5FF02B-3E2E-45AD-A0F4-8CEA17A3B159}" type="presParOf" srcId="{8F9CAC40-D910-41E0-847B-5D70F5E5F77E}" destId="{DE54752B-E00D-4741-AB7C-5C642E236508}" srcOrd="1" destOrd="0" presId="urn:microsoft.com/office/officeart/2005/8/layout/list1"/>
    <dgm:cxn modelId="{6DA47A88-4AB4-43B1-9A6A-B6A65058D988}" type="presParOf" srcId="{8F9CAC40-D910-41E0-847B-5D70F5E5F77E}" destId="{849CA1A3-0B53-446B-B63A-1D130835DAE5}" srcOrd="2" destOrd="0" presId="urn:microsoft.com/office/officeart/2005/8/layout/list1"/>
    <dgm:cxn modelId="{8DFB362F-8C46-4784-AFBA-3CA5B3E6C312}" type="presParOf" srcId="{8F9CAC40-D910-41E0-847B-5D70F5E5F77E}" destId="{9EAFAD89-4767-4EFC-B564-CF3C6C00E559}" srcOrd="3" destOrd="0" presId="urn:microsoft.com/office/officeart/2005/8/layout/list1"/>
    <dgm:cxn modelId="{3794ED14-9AE4-4009-B0EC-45A136AFA812}" type="presParOf" srcId="{8F9CAC40-D910-41E0-847B-5D70F5E5F77E}" destId="{7731A9AD-3991-47CA-BE51-52615C4315A9}" srcOrd="4" destOrd="0" presId="urn:microsoft.com/office/officeart/2005/8/layout/list1"/>
    <dgm:cxn modelId="{D14AE047-E900-4BDA-BE86-81B8426B5025}" type="presParOf" srcId="{7731A9AD-3991-47CA-BE51-52615C4315A9}" destId="{7F65023F-72F0-45D4-8985-A0F89D735EBD}" srcOrd="0" destOrd="0" presId="urn:microsoft.com/office/officeart/2005/8/layout/list1"/>
    <dgm:cxn modelId="{6DB8F76B-00FC-4082-A967-89EAB1DBD79D}" type="presParOf" srcId="{7731A9AD-3991-47CA-BE51-52615C4315A9}" destId="{817C5B59-342B-4547-A13D-163C82632D22}" srcOrd="1" destOrd="0" presId="urn:microsoft.com/office/officeart/2005/8/layout/list1"/>
    <dgm:cxn modelId="{55C93659-169B-495D-928F-A404674779E2}" type="presParOf" srcId="{8F9CAC40-D910-41E0-847B-5D70F5E5F77E}" destId="{2872573B-C8D7-4D88-9E50-A47372A61080}" srcOrd="5" destOrd="0" presId="urn:microsoft.com/office/officeart/2005/8/layout/list1"/>
    <dgm:cxn modelId="{B7273CDD-7627-4031-ABF2-38C912704EE8}" type="presParOf" srcId="{8F9CAC40-D910-41E0-847B-5D70F5E5F77E}" destId="{22C61486-86AF-47DE-8B4A-EF184C2A53B3}" srcOrd="6" destOrd="0" presId="urn:microsoft.com/office/officeart/2005/8/layout/list1"/>
    <dgm:cxn modelId="{19B94DAE-D067-4E45-B4B4-3FA1AA4F296E}" type="presParOf" srcId="{8F9CAC40-D910-41E0-847B-5D70F5E5F77E}" destId="{DB6662BB-0DFF-42B9-802B-E1090FB070B0}" srcOrd="7" destOrd="0" presId="urn:microsoft.com/office/officeart/2005/8/layout/list1"/>
    <dgm:cxn modelId="{9810476A-EDA9-4BFE-9CAA-151873DE8E74}" type="presParOf" srcId="{8F9CAC40-D910-41E0-847B-5D70F5E5F77E}" destId="{EB69E2CB-73F6-42D6-867B-6D6C566145E5}" srcOrd="8" destOrd="0" presId="urn:microsoft.com/office/officeart/2005/8/layout/list1"/>
    <dgm:cxn modelId="{1508FE19-E6D4-4A99-AA5D-7D9AD2708E8A}" type="presParOf" srcId="{EB69E2CB-73F6-42D6-867B-6D6C566145E5}" destId="{6E921477-802C-4DF2-B9E8-7C519246E3CD}" srcOrd="0" destOrd="0" presId="urn:microsoft.com/office/officeart/2005/8/layout/list1"/>
    <dgm:cxn modelId="{AE1185D1-8986-4234-B93B-16EC06E91F5A}" type="presParOf" srcId="{EB69E2CB-73F6-42D6-867B-6D6C566145E5}" destId="{39AC2B20-5E38-4CDC-8B59-99E9F0B7CC51}" srcOrd="1" destOrd="0" presId="urn:microsoft.com/office/officeart/2005/8/layout/list1"/>
    <dgm:cxn modelId="{0BBA8FFC-6627-4CD2-931C-B12868ADBC45}" type="presParOf" srcId="{8F9CAC40-D910-41E0-847B-5D70F5E5F77E}" destId="{F4F6B99B-460F-4D89-B182-0E4E376DFB8C}" srcOrd="9" destOrd="0" presId="urn:microsoft.com/office/officeart/2005/8/layout/list1"/>
    <dgm:cxn modelId="{609B403D-EF53-4B5A-9993-5037DA3D8D97}" type="presParOf" srcId="{8F9CAC40-D910-41E0-847B-5D70F5E5F77E}" destId="{E0EDF207-CFD1-416A-A482-558CEDEA4631}" srcOrd="10" destOrd="0" presId="urn:microsoft.com/office/officeart/2005/8/layout/list1"/>
    <dgm:cxn modelId="{FC21C612-EAC1-44DD-A382-C3E46B1D8382}" type="presParOf" srcId="{8F9CAC40-D910-41E0-847B-5D70F5E5F77E}" destId="{99F52ECF-1343-4FD1-B402-D143A2B5F50C}" srcOrd="11" destOrd="0" presId="urn:microsoft.com/office/officeart/2005/8/layout/list1"/>
    <dgm:cxn modelId="{749C19DB-3B75-4879-A4A6-6E87120150B6}" type="presParOf" srcId="{8F9CAC40-D910-41E0-847B-5D70F5E5F77E}" destId="{212FCD6E-D46C-4BC1-A4CA-8FCE49D473BA}" srcOrd="12" destOrd="0" presId="urn:microsoft.com/office/officeart/2005/8/layout/list1"/>
    <dgm:cxn modelId="{30F69E2E-6A3C-42DE-80A1-B850CA9CD056}" type="presParOf" srcId="{212FCD6E-D46C-4BC1-A4CA-8FCE49D473BA}" destId="{23BEB3EC-8E81-4614-962E-1F5E988A2996}" srcOrd="0" destOrd="0" presId="urn:microsoft.com/office/officeart/2005/8/layout/list1"/>
    <dgm:cxn modelId="{0C5F335D-05CB-4666-B796-61A1834A3AAB}" type="presParOf" srcId="{212FCD6E-D46C-4BC1-A4CA-8FCE49D473BA}" destId="{A81FDAE5-F90C-49B3-9979-02975727A39C}" srcOrd="1" destOrd="0" presId="urn:microsoft.com/office/officeart/2005/8/layout/list1"/>
    <dgm:cxn modelId="{7F881BFA-E20F-44B0-B1F0-2021A5C9B3B5}" type="presParOf" srcId="{8F9CAC40-D910-41E0-847B-5D70F5E5F77E}" destId="{C339B226-637E-4C69-8641-5FBB6B799537}" srcOrd="13" destOrd="0" presId="urn:microsoft.com/office/officeart/2005/8/layout/list1"/>
    <dgm:cxn modelId="{7D22CD49-F49B-452A-ADAF-9E1759C672DC}" type="presParOf" srcId="{8F9CAC40-D910-41E0-847B-5D70F5E5F77E}" destId="{473FAC32-5F41-4470-A911-2F0C242FDCA9}" srcOrd="14" destOrd="0" presId="urn:microsoft.com/office/officeart/2005/8/layout/list1"/>
    <dgm:cxn modelId="{CCAF1B70-A3C8-4506-BA7A-34D696D6F9DD}" type="presParOf" srcId="{8F9CAC40-D910-41E0-847B-5D70F5E5F77E}" destId="{6DAD10E5-9C36-467B-972E-2CB8CF73DEF9}" srcOrd="15" destOrd="0" presId="urn:microsoft.com/office/officeart/2005/8/layout/list1"/>
    <dgm:cxn modelId="{4551A817-EE91-4C7C-A983-D4C272142765}" type="presParOf" srcId="{8F9CAC40-D910-41E0-847B-5D70F5E5F77E}" destId="{5DCA452A-67F5-48AC-AA8E-E0A5B0A8DD45}" srcOrd="16" destOrd="0" presId="urn:microsoft.com/office/officeart/2005/8/layout/list1"/>
    <dgm:cxn modelId="{73D5DFF0-F49D-4E2F-9643-762965184840}" type="presParOf" srcId="{5DCA452A-67F5-48AC-AA8E-E0A5B0A8DD45}" destId="{FD243CC3-B756-4B5A-8411-327E0FBE8424}" srcOrd="0" destOrd="0" presId="urn:microsoft.com/office/officeart/2005/8/layout/list1"/>
    <dgm:cxn modelId="{BE86E5DD-C4BD-4E34-BA30-85D04110B874}" type="presParOf" srcId="{5DCA452A-67F5-48AC-AA8E-E0A5B0A8DD45}" destId="{3D361A31-C514-4198-AFC3-63C66116F164}" srcOrd="1" destOrd="0" presId="urn:microsoft.com/office/officeart/2005/8/layout/list1"/>
    <dgm:cxn modelId="{8523E120-C607-442C-A9BE-8187EA894951}" type="presParOf" srcId="{8F9CAC40-D910-41E0-847B-5D70F5E5F77E}" destId="{90FE3D58-6B3A-47C6-82A1-467DD304266A}" srcOrd="17" destOrd="0" presId="urn:microsoft.com/office/officeart/2005/8/layout/list1"/>
    <dgm:cxn modelId="{9764FADC-4312-40DF-8209-8B0840E23D20}" type="presParOf" srcId="{8F9CAC40-D910-41E0-847B-5D70F5E5F77E}" destId="{489654A8-7995-4469-B1FC-B0F73423F38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DEC0E8-7E0B-4CA2-88C5-F5718F8404A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F71AFA87-4C52-4164-8083-4CD8A836E23B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要接受指導，不自行其是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7C7A5442-AA60-4C51-ACAE-599C5183D614}" type="parTrans" cxnId="{326CE030-95E8-4E2B-8CA7-882EB44CE3AA}">
      <dgm:prSet/>
      <dgm:spPr/>
      <dgm:t>
        <a:bodyPr/>
        <a:lstStyle/>
        <a:p>
          <a:endParaRPr lang="zh-TW" altLang="en-US"/>
        </a:p>
      </dgm:t>
    </dgm:pt>
    <dgm:pt modelId="{91880F60-552D-44D8-8253-D72444B0ADDE}" type="sibTrans" cxnId="{326CE030-95E8-4E2B-8CA7-882EB44CE3AA}">
      <dgm:prSet/>
      <dgm:spPr/>
      <dgm:t>
        <a:bodyPr/>
        <a:lstStyle/>
        <a:p>
          <a:endParaRPr lang="zh-TW" altLang="en-US"/>
        </a:p>
      </dgm:t>
    </dgm:pt>
    <dgm:pt modelId="{A8A9D237-E858-42F6-98F6-7AE715988054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應接受專業督導指導。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728AFACF-8251-4D71-9CC2-E010DC246E96}" type="parTrans" cxnId="{1ED30688-92EC-4DA2-9D84-1B6ACAB308DF}">
      <dgm:prSet/>
      <dgm:spPr/>
      <dgm:t>
        <a:bodyPr/>
        <a:lstStyle/>
        <a:p>
          <a:endParaRPr lang="zh-TW" altLang="en-US"/>
        </a:p>
      </dgm:t>
    </dgm:pt>
    <dgm:pt modelId="{19D3ED92-1853-4C9B-9DF1-FDE8646184F2}" type="sibTrans" cxnId="{1ED30688-92EC-4DA2-9D84-1B6ACAB308DF}">
      <dgm:prSet/>
      <dgm:spPr/>
      <dgm:t>
        <a:bodyPr/>
        <a:lstStyle/>
        <a:p>
          <a:endParaRPr lang="zh-TW" altLang="en-US"/>
        </a:p>
      </dgm:t>
    </dgm:pt>
    <dgm:pt modelId="{EE243A1C-E6EA-47C4-BFB9-2760D8F33490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要發揮互補，不反添負擔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86DEA8D9-B794-4AC3-AF13-512C1F114E06}" type="parTrans" cxnId="{869E52B9-A286-4C2E-8B44-F49AFA6D0615}">
      <dgm:prSet/>
      <dgm:spPr/>
      <dgm:t>
        <a:bodyPr/>
        <a:lstStyle/>
        <a:p>
          <a:endParaRPr lang="zh-TW" altLang="en-US"/>
        </a:p>
      </dgm:t>
    </dgm:pt>
    <dgm:pt modelId="{977C0467-C80C-4157-8AD6-706BEABFA68C}" type="sibTrans" cxnId="{869E52B9-A286-4C2E-8B44-F49AFA6D0615}">
      <dgm:prSet/>
      <dgm:spPr/>
      <dgm:t>
        <a:bodyPr/>
        <a:lstStyle/>
        <a:p>
          <a:endParaRPr lang="zh-TW" altLang="en-US"/>
        </a:p>
      </dgm:t>
    </dgm:pt>
    <dgm:pt modelId="{BA963F10-8D4F-48FB-AE6E-EF13A74A94FA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與督導密切配合，協助提升服務品質。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E733C82D-0ABA-480B-AF2C-C7DB56AB6DF0}" type="parTrans" cxnId="{D926FFFB-4421-4B6D-A165-6E265DA8B3B5}">
      <dgm:prSet/>
      <dgm:spPr/>
      <dgm:t>
        <a:bodyPr/>
        <a:lstStyle/>
        <a:p>
          <a:endParaRPr lang="zh-TW" altLang="en-US"/>
        </a:p>
      </dgm:t>
    </dgm:pt>
    <dgm:pt modelId="{02ABC31B-344B-4F15-AA21-EFD247E5D488}" type="sibTrans" cxnId="{D926FFFB-4421-4B6D-A165-6E265DA8B3B5}">
      <dgm:prSet/>
      <dgm:spPr/>
      <dgm:t>
        <a:bodyPr/>
        <a:lstStyle/>
        <a:p>
          <a:endParaRPr lang="zh-TW" altLang="en-US"/>
        </a:p>
      </dgm:t>
    </dgm:pt>
    <dgm:pt modelId="{839E2AC4-F0C6-422C-B625-B7F2178F3099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要適時建言，不堅持己見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24684A94-5549-41B9-8BC6-8EA761D99E2D}" type="parTrans" cxnId="{5916AD72-6A45-4A50-9CA7-7721683445D4}">
      <dgm:prSet/>
      <dgm:spPr/>
      <dgm:t>
        <a:bodyPr/>
        <a:lstStyle/>
        <a:p>
          <a:endParaRPr lang="zh-TW" altLang="en-US"/>
        </a:p>
      </dgm:t>
    </dgm:pt>
    <dgm:pt modelId="{118094D2-CFDF-4ED1-8A7D-D049F85CA8B2}" type="sibTrans" cxnId="{5916AD72-6A45-4A50-9CA7-7721683445D4}">
      <dgm:prSet/>
      <dgm:spPr/>
      <dgm:t>
        <a:bodyPr/>
        <a:lstStyle/>
        <a:p>
          <a:endParaRPr lang="zh-TW" altLang="en-US"/>
        </a:p>
      </dgm:t>
    </dgm:pt>
    <dgm:pt modelId="{A8CE1CCA-09E8-4D5C-89DD-9CDAC043127A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志工建言應掌握時機要對、立場要穩、態度要誠，以及措辭要婉等原則。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F2810A96-7A07-4685-93A3-C00B0607E875}" type="parTrans" cxnId="{CD379425-19E3-48F8-9A50-403E35EEC735}">
      <dgm:prSet/>
      <dgm:spPr/>
      <dgm:t>
        <a:bodyPr/>
        <a:lstStyle/>
        <a:p>
          <a:endParaRPr lang="zh-TW" altLang="en-US"/>
        </a:p>
      </dgm:t>
    </dgm:pt>
    <dgm:pt modelId="{E509E372-78E4-4FD4-9F8F-46FD72086B51}" type="sibTrans" cxnId="{CD379425-19E3-48F8-9A50-403E35EEC735}">
      <dgm:prSet/>
      <dgm:spPr/>
      <dgm:t>
        <a:bodyPr/>
        <a:lstStyle/>
        <a:p>
          <a:endParaRPr lang="zh-TW" altLang="en-US"/>
        </a:p>
      </dgm:t>
    </dgm:pt>
    <dgm:pt modelId="{8FC44220-A0F6-4BA8-9E07-0CFFA2843EB1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要善加交流，不製造對立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4B1A9743-F125-49DB-B7D0-6F6F7948A42C}" type="parTrans" cxnId="{D70E0FD7-6660-4FB2-B4A2-1E590F488F14}">
      <dgm:prSet/>
      <dgm:spPr/>
      <dgm:t>
        <a:bodyPr/>
        <a:lstStyle/>
        <a:p>
          <a:endParaRPr lang="zh-TW" altLang="en-US"/>
        </a:p>
      </dgm:t>
    </dgm:pt>
    <dgm:pt modelId="{C24B1DBA-20F8-4706-921F-0A66C092EC34}" type="sibTrans" cxnId="{D70E0FD7-6660-4FB2-B4A2-1E590F488F14}">
      <dgm:prSet/>
      <dgm:spPr/>
      <dgm:t>
        <a:bodyPr/>
        <a:lstStyle/>
        <a:p>
          <a:endParaRPr lang="zh-TW" altLang="en-US"/>
        </a:p>
      </dgm:t>
    </dgm:pt>
    <dgm:pt modelId="{72F8089C-A8C3-417B-A97B-3DB5D05C346D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應立場一致，形成堅強工作伙伴。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3A17D631-F901-422C-8B4B-E613B1CC6F62}" type="parTrans" cxnId="{743C38BF-9BBF-4245-9E2F-EC562E8C14DA}">
      <dgm:prSet/>
      <dgm:spPr/>
      <dgm:t>
        <a:bodyPr/>
        <a:lstStyle/>
        <a:p>
          <a:endParaRPr lang="zh-TW" altLang="en-US"/>
        </a:p>
      </dgm:t>
    </dgm:pt>
    <dgm:pt modelId="{0AD86F84-B9BC-48AE-A8FC-4817EA22BA99}" type="sibTrans" cxnId="{743C38BF-9BBF-4245-9E2F-EC562E8C14DA}">
      <dgm:prSet/>
      <dgm:spPr/>
      <dgm:t>
        <a:bodyPr/>
        <a:lstStyle/>
        <a:p>
          <a:endParaRPr lang="zh-TW" altLang="en-US"/>
        </a:p>
      </dgm:t>
    </dgm:pt>
    <dgm:pt modelId="{808AC927-23F3-425D-9CED-C05F145B859B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要坦誠相待，不各懷鬼胎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07F78E62-BDAF-4809-944B-F7FE12463E76}" type="parTrans" cxnId="{5AC99F28-71C9-45CD-8F64-DE4AA056135D}">
      <dgm:prSet/>
      <dgm:spPr/>
      <dgm:t>
        <a:bodyPr/>
        <a:lstStyle/>
        <a:p>
          <a:endParaRPr lang="zh-TW" altLang="en-US"/>
        </a:p>
      </dgm:t>
    </dgm:pt>
    <dgm:pt modelId="{BAA5F96D-AB07-43A0-8BC9-43C02513F700}" type="sibTrans" cxnId="{5AC99F28-71C9-45CD-8F64-DE4AA056135D}">
      <dgm:prSet/>
      <dgm:spPr/>
      <dgm:t>
        <a:bodyPr/>
        <a:lstStyle/>
        <a:p>
          <a:endParaRPr lang="zh-TW" altLang="en-US"/>
        </a:p>
      </dgm:t>
    </dgm:pt>
    <dgm:pt modelId="{249C9234-9665-4588-881D-9E7C9123635A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需同心協力、患難與共。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E714AF1C-A212-4FDD-A748-956FAA4457A9}" type="parTrans" cxnId="{F5E7FD12-725F-416C-A557-1BAEEAC8DAEE}">
      <dgm:prSet/>
      <dgm:spPr/>
      <dgm:t>
        <a:bodyPr/>
        <a:lstStyle/>
        <a:p>
          <a:endParaRPr lang="zh-TW" altLang="en-US"/>
        </a:p>
      </dgm:t>
    </dgm:pt>
    <dgm:pt modelId="{F89E7E09-9D7E-4082-AC96-D756E5578D75}" type="sibTrans" cxnId="{F5E7FD12-725F-416C-A557-1BAEEAC8DAEE}">
      <dgm:prSet/>
      <dgm:spPr/>
      <dgm:t>
        <a:bodyPr/>
        <a:lstStyle/>
        <a:p>
          <a:endParaRPr lang="zh-TW" altLang="en-US"/>
        </a:p>
      </dgm:t>
    </dgm:pt>
    <dgm:pt modelId="{895D5225-1D95-4109-805D-EC021E7CC75F}" type="pres">
      <dgm:prSet presAssocID="{A3DEC0E8-7E0B-4CA2-88C5-F5718F8404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1E8F056-38DC-46C0-B0FC-C39A19B35B76}" type="pres">
      <dgm:prSet presAssocID="{F71AFA87-4C52-4164-8083-4CD8A836E23B}" presName="parentLin" presStyleCnt="0"/>
      <dgm:spPr/>
    </dgm:pt>
    <dgm:pt modelId="{7F6A9ED3-A95F-426C-801B-9984C6D6EBF3}" type="pres">
      <dgm:prSet presAssocID="{F71AFA87-4C52-4164-8083-4CD8A836E23B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A35ACCC7-EAE8-4871-A1E3-6C23114918F0}" type="pres">
      <dgm:prSet presAssocID="{F71AFA87-4C52-4164-8083-4CD8A836E23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79A957-35E5-4352-99B8-D8CB822E0A5C}" type="pres">
      <dgm:prSet presAssocID="{F71AFA87-4C52-4164-8083-4CD8A836E23B}" presName="negativeSpace" presStyleCnt="0"/>
      <dgm:spPr/>
    </dgm:pt>
    <dgm:pt modelId="{51C51471-B8D4-4120-BAB5-2EAF6E64FC13}" type="pres">
      <dgm:prSet presAssocID="{F71AFA87-4C52-4164-8083-4CD8A836E23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1797BF-410B-44DD-8AAC-B87A2A904EF4}" type="pres">
      <dgm:prSet presAssocID="{91880F60-552D-44D8-8253-D72444B0ADDE}" presName="spaceBetweenRectangles" presStyleCnt="0"/>
      <dgm:spPr/>
    </dgm:pt>
    <dgm:pt modelId="{FE53C45C-D97B-4779-B94C-DBF72A7D4C76}" type="pres">
      <dgm:prSet presAssocID="{EE243A1C-E6EA-47C4-BFB9-2760D8F33490}" presName="parentLin" presStyleCnt="0"/>
      <dgm:spPr/>
    </dgm:pt>
    <dgm:pt modelId="{FC2E7DC8-389A-48B7-845A-A0AA2C72D36C}" type="pres">
      <dgm:prSet presAssocID="{EE243A1C-E6EA-47C4-BFB9-2760D8F33490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EA7852A7-EB04-4812-9F97-C6920CA4CDC0}" type="pres">
      <dgm:prSet presAssocID="{EE243A1C-E6EA-47C4-BFB9-2760D8F3349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9680DB-6907-4F13-8F50-D3B447549724}" type="pres">
      <dgm:prSet presAssocID="{EE243A1C-E6EA-47C4-BFB9-2760D8F33490}" presName="negativeSpace" presStyleCnt="0"/>
      <dgm:spPr/>
    </dgm:pt>
    <dgm:pt modelId="{AC83835D-6C53-42B2-8AED-F5BE7B1C7759}" type="pres">
      <dgm:prSet presAssocID="{EE243A1C-E6EA-47C4-BFB9-2760D8F3349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D794D5-6693-46DA-895E-BD682EAFB9B3}" type="pres">
      <dgm:prSet presAssocID="{977C0467-C80C-4157-8AD6-706BEABFA68C}" presName="spaceBetweenRectangles" presStyleCnt="0"/>
      <dgm:spPr/>
    </dgm:pt>
    <dgm:pt modelId="{57E5B448-5658-43B5-866C-04E9004705F8}" type="pres">
      <dgm:prSet presAssocID="{839E2AC4-F0C6-422C-B625-B7F2178F3099}" presName="parentLin" presStyleCnt="0"/>
      <dgm:spPr/>
    </dgm:pt>
    <dgm:pt modelId="{A7E86A7B-740A-406D-86E5-F12737C7052E}" type="pres">
      <dgm:prSet presAssocID="{839E2AC4-F0C6-422C-B625-B7F2178F3099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7CD3DDCE-D03D-4B2A-B0C0-3CF99353DAFC}" type="pres">
      <dgm:prSet presAssocID="{839E2AC4-F0C6-422C-B625-B7F2178F30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FA1CC1-1543-4921-A98E-CBF106F82013}" type="pres">
      <dgm:prSet presAssocID="{839E2AC4-F0C6-422C-B625-B7F2178F3099}" presName="negativeSpace" presStyleCnt="0"/>
      <dgm:spPr/>
    </dgm:pt>
    <dgm:pt modelId="{9E4E61E7-2FBA-4B98-882C-3A9E6C27BB68}" type="pres">
      <dgm:prSet presAssocID="{839E2AC4-F0C6-422C-B625-B7F2178F30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674419-164D-40EE-88E4-893D7AC2C7F6}" type="pres">
      <dgm:prSet presAssocID="{118094D2-CFDF-4ED1-8A7D-D049F85CA8B2}" presName="spaceBetweenRectangles" presStyleCnt="0"/>
      <dgm:spPr/>
    </dgm:pt>
    <dgm:pt modelId="{0C70AE86-75D9-46E2-B405-F5145619004A}" type="pres">
      <dgm:prSet presAssocID="{8FC44220-A0F6-4BA8-9E07-0CFFA2843EB1}" presName="parentLin" presStyleCnt="0"/>
      <dgm:spPr/>
    </dgm:pt>
    <dgm:pt modelId="{EFF9409E-96D1-410B-9296-8B76B3079129}" type="pres">
      <dgm:prSet presAssocID="{8FC44220-A0F6-4BA8-9E07-0CFFA2843EB1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0E2096F3-F263-4EF0-885E-1D4D3A71EAE9}" type="pres">
      <dgm:prSet presAssocID="{8FC44220-A0F6-4BA8-9E07-0CFFA2843EB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00A015-BCB4-4DBE-9E26-54066CBD9E8D}" type="pres">
      <dgm:prSet presAssocID="{8FC44220-A0F6-4BA8-9E07-0CFFA2843EB1}" presName="negativeSpace" presStyleCnt="0"/>
      <dgm:spPr/>
    </dgm:pt>
    <dgm:pt modelId="{BCCAC2E2-6833-4C5D-AA68-7E06C87E5252}" type="pres">
      <dgm:prSet presAssocID="{8FC44220-A0F6-4BA8-9E07-0CFFA2843EB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9FF523-C139-4983-B16B-062D8B8257EF}" type="pres">
      <dgm:prSet presAssocID="{C24B1DBA-20F8-4706-921F-0A66C092EC34}" presName="spaceBetweenRectangles" presStyleCnt="0"/>
      <dgm:spPr/>
    </dgm:pt>
    <dgm:pt modelId="{4695C366-2E0F-4694-B8B0-62538A74ADC6}" type="pres">
      <dgm:prSet presAssocID="{808AC927-23F3-425D-9CED-C05F145B859B}" presName="parentLin" presStyleCnt="0"/>
      <dgm:spPr/>
    </dgm:pt>
    <dgm:pt modelId="{F9AA3141-F94C-4342-B1F7-0CC1CE354522}" type="pres">
      <dgm:prSet presAssocID="{808AC927-23F3-425D-9CED-C05F145B859B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84AC3367-C795-4286-97AB-24388AB28063}" type="pres">
      <dgm:prSet presAssocID="{808AC927-23F3-425D-9CED-C05F145B859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F1393E-CCC0-41F8-A78A-424F92A4E142}" type="pres">
      <dgm:prSet presAssocID="{808AC927-23F3-425D-9CED-C05F145B859B}" presName="negativeSpace" presStyleCnt="0"/>
      <dgm:spPr/>
    </dgm:pt>
    <dgm:pt modelId="{B13B11A2-34B7-4164-BE4C-9F8ACF924741}" type="pres">
      <dgm:prSet presAssocID="{808AC927-23F3-425D-9CED-C05F145B859B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916AD72-6A45-4A50-9CA7-7721683445D4}" srcId="{A3DEC0E8-7E0B-4CA2-88C5-F5718F8404A7}" destId="{839E2AC4-F0C6-422C-B625-B7F2178F3099}" srcOrd="2" destOrd="0" parTransId="{24684A94-5549-41B9-8BC6-8EA761D99E2D}" sibTransId="{118094D2-CFDF-4ED1-8A7D-D049F85CA8B2}"/>
    <dgm:cxn modelId="{7F96BA16-78B1-4366-8C7F-85C9D740A87F}" type="presOf" srcId="{EE243A1C-E6EA-47C4-BFB9-2760D8F33490}" destId="{FC2E7DC8-389A-48B7-845A-A0AA2C72D36C}" srcOrd="0" destOrd="0" presId="urn:microsoft.com/office/officeart/2005/8/layout/list1"/>
    <dgm:cxn modelId="{A6B445DC-C9BE-4944-9F11-5DDE94C1BF04}" type="presOf" srcId="{A8A9D237-E858-42F6-98F6-7AE715988054}" destId="{51C51471-B8D4-4120-BAB5-2EAF6E64FC13}" srcOrd="0" destOrd="0" presId="urn:microsoft.com/office/officeart/2005/8/layout/list1"/>
    <dgm:cxn modelId="{B785F1DD-67AA-42A2-A9EF-D45FE39DBD9E}" type="presOf" srcId="{A8CE1CCA-09E8-4D5C-89DD-9CDAC043127A}" destId="{9E4E61E7-2FBA-4B98-882C-3A9E6C27BB68}" srcOrd="0" destOrd="0" presId="urn:microsoft.com/office/officeart/2005/8/layout/list1"/>
    <dgm:cxn modelId="{F29C723E-5120-408E-9539-B4FCF7A03339}" type="presOf" srcId="{808AC927-23F3-425D-9CED-C05F145B859B}" destId="{F9AA3141-F94C-4342-B1F7-0CC1CE354522}" srcOrd="0" destOrd="0" presId="urn:microsoft.com/office/officeart/2005/8/layout/list1"/>
    <dgm:cxn modelId="{DF66AD03-FCEC-40E6-AAEC-A99BEB63E4F7}" type="presOf" srcId="{839E2AC4-F0C6-422C-B625-B7F2178F3099}" destId="{A7E86A7B-740A-406D-86E5-F12737C7052E}" srcOrd="0" destOrd="0" presId="urn:microsoft.com/office/officeart/2005/8/layout/list1"/>
    <dgm:cxn modelId="{D70E0FD7-6660-4FB2-B4A2-1E590F488F14}" srcId="{A3DEC0E8-7E0B-4CA2-88C5-F5718F8404A7}" destId="{8FC44220-A0F6-4BA8-9E07-0CFFA2843EB1}" srcOrd="3" destOrd="0" parTransId="{4B1A9743-F125-49DB-B7D0-6F6F7948A42C}" sibTransId="{C24B1DBA-20F8-4706-921F-0A66C092EC34}"/>
    <dgm:cxn modelId="{F5E7FD12-725F-416C-A557-1BAEEAC8DAEE}" srcId="{808AC927-23F3-425D-9CED-C05F145B859B}" destId="{249C9234-9665-4588-881D-9E7C9123635A}" srcOrd="0" destOrd="0" parTransId="{E714AF1C-A212-4FDD-A748-956FAA4457A9}" sibTransId="{F89E7E09-9D7E-4082-AC96-D756E5578D75}"/>
    <dgm:cxn modelId="{869E52B9-A286-4C2E-8B44-F49AFA6D0615}" srcId="{A3DEC0E8-7E0B-4CA2-88C5-F5718F8404A7}" destId="{EE243A1C-E6EA-47C4-BFB9-2760D8F33490}" srcOrd="1" destOrd="0" parTransId="{86DEA8D9-B794-4AC3-AF13-512C1F114E06}" sibTransId="{977C0467-C80C-4157-8AD6-706BEABFA68C}"/>
    <dgm:cxn modelId="{527A1029-F4D8-4EDB-A9C7-9C6919A52A11}" type="presOf" srcId="{EE243A1C-E6EA-47C4-BFB9-2760D8F33490}" destId="{EA7852A7-EB04-4812-9F97-C6920CA4CDC0}" srcOrd="1" destOrd="0" presId="urn:microsoft.com/office/officeart/2005/8/layout/list1"/>
    <dgm:cxn modelId="{663E9AE7-E47E-4DCA-89A7-1AC87FE84BB7}" type="presOf" srcId="{F71AFA87-4C52-4164-8083-4CD8A836E23B}" destId="{A35ACCC7-EAE8-4871-A1E3-6C23114918F0}" srcOrd="1" destOrd="0" presId="urn:microsoft.com/office/officeart/2005/8/layout/list1"/>
    <dgm:cxn modelId="{BC87BD36-105B-40BE-A165-6ADE0DE786D0}" type="presOf" srcId="{BA963F10-8D4F-48FB-AE6E-EF13A74A94FA}" destId="{AC83835D-6C53-42B2-8AED-F5BE7B1C7759}" srcOrd="0" destOrd="0" presId="urn:microsoft.com/office/officeart/2005/8/layout/list1"/>
    <dgm:cxn modelId="{33E6E259-E0DA-4144-9566-95FCE509ED31}" type="presOf" srcId="{249C9234-9665-4588-881D-9E7C9123635A}" destId="{B13B11A2-34B7-4164-BE4C-9F8ACF924741}" srcOrd="0" destOrd="0" presId="urn:microsoft.com/office/officeart/2005/8/layout/list1"/>
    <dgm:cxn modelId="{63057B92-4A55-4263-A512-54E5209294E4}" type="presOf" srcId="{F71AFA87-4C52-4164-8083-4CD8A836E23B}" destId="{7F6A9ED3-A95F-426C-801B-9984C6D6EBF3}" srcOrd="0" destOrd="0" presId="urn:microsoft.com/office/officeart/2005/8/layout/list1"/>
    <dgm:cxn modelId="{39604D1E-D503-4A1F-9C94-4CAA4F2D9808}" type="presOf" srcId="{A3DEC0E8-7E0B-4CA2-88C5-F5718F8404A7}" destId="{895D5225-1D95-4109-805D-EC021E7CC75F}" srcOrd="0" destOrd="0" presId="urn:microsoft.com/office/officeart/2005/8/layout/list1"/>
    <dgm:cxn modelId="{72C7D056-C94B-4749-993C-3B68E88C2168}" type="presOf" srcId="{8FC44220-A0F6-4BA8-9E07-0CFFA2843EB1}" destId="{0E2096F3-F263-4EF0-885E-1D4D3A71EAE9}" srcOrd="1" destOrd="0" presId="urn:microsoft.com/office/officeart/2005/8/layout/list1"/>
    <dgm:cxn modelId="{EDA925B8-D556-4F76-BF5E-7D4DD0396747}" type="presOf" srcId="{72F8089C-A8C3-417B-A97B-3DB5D05C346D}" destId="{BCCAC2E2-6833-4C5D-AA68-7E06C87E5252}" srcOrd="0" destOrd="0" presId="urn:microsoft.com/office/officeart/2005/8/layout/list1"/>
    <dgm:cxn modelId="{326CE030-95E8-4E2B-8CA7-882EB44CE3AA}" srcId="{A3DEC0E8-7E0B-4CA2-88C5-F5718F8404A7}" destId="{F71AFA87-4C52-4164-8083-4CD8A836E23B}" srcOrd="0" destOrd="0" parTransId="{7C7A5442-AA60-4C51-ACAE-599C5183D614}" sibTransId="{91880F60-552D-44D8-8253-D72444B0ADDE}"/>
    <dgm:cxn modelId="{162C2644-F1C7-4CDD-A67E-8B896C9DBC6C}" type="presOf" srcId="{808AC927-23F3-425D-9CED-C05F145B859B}" destId="{84AC3367-C795-4286-97AB-24388AB28063}" srcOrd="1" destOrd="0" presId="urn:microsoft.com/office/officeart/2005/8/layout/list1"/>
    <dgm:cxn modelId="{5755852A-BD3D-4450-A0DD-5531D7905D2F}" type="presOf" srcId="{8FC44220-A0F6-4BA8-9E07-0CFFA2843EB1}" destId="{EFF9409E-96D1-410B-9296-8B76B3079129}" srcOrd="0" destOrd="0" presId="urn:microsoft.com/office/officeart/2005/8/layout/list1"/>
    <dgm:cxn modelId="{D926FFFB-4421-4B6D-A165-6E265DA8B3B5}" srcId="{EE243A1C-E6EA-47C4-BFB9-2760D8F33490}" destId="{BA963F10-8D4F-48FB-AE6E-EF13A74A94FA}" srcOrd="0" destOrd="0" parTransId="{E733C82D-0ABA-480B-AF2C-C7DB56AB6DF0}" sibTransId="{02ABC31B-344B-4F15-AA21-EFD247E5D488}"/>
    <dgm:cxn modelId="{5AC99F28-71C9-45CD-8F64-DE4AA056135D}" srcId="{A3DEC0E8-7E0B-4CA2-88C5-F5718F8404A7}" destId="{808AC927-23F3-425D-9CED-C05F145B859B}" srcOrd="4" destOrd="0" parTransId="{07F78E62-BDAF-4809-944B-F7FE12463E76}" sibTransId="{BAA5F96D-AB07-43A0-8BC9-43C02513F700}"/>
    <dgm:cxn modelId="{743C38BF-9BBF-4245-9E2F-EC562E8C14DA}" srcId="{8FC44220-A0F6-4BA8-9E07-0CFFA2843EB1}" destId="{72F8089C-A8C3-417B-A97B-3DB5D05C346D}" srcOrd="0" destOrd="0" parTransId="{3A17D631-F901-422C-8B4B-E613B1CC6F62}" sibTransId="{0AD86F84-B9BC-48AE-A8FC-4817EA22BA99}"/>
    <dgm:cxn modelId="{27946412-E694-436D-B268-242F443477CC}" type="presOf" srcId="{839E2AC4-F0C6-422C-B625-B7F2178F3099}" destId="{7CD3DDCE-D03D-4B2A-B0C0-3CF99353DAFC}" srcOrd="1" destOrd="0" presId="urn:microsoft.com/office/officeart/2005/8/layout/list1"/>
    <dgm:cxn modelId="{CD379425-19E3-48F8-9A50-403E35EEC735}" srcId="{839E2AC4-F0C6-422C-B625-B7F2178F3099}" destId="{A8CE1CCA-09E8-4D5C-89DD-9CDAC043127A}" srcOrd="0" destOrd="0" parTransId="{F2810A96-7A07-4685-93A3-C00B0607E875}" sibTransId="{E509E372-78E4-4FD4-9F8F-46FD72086B51}"/>
    <dgm:cxn modelId="{1ED30688-92EC-4DA2-9D84-1B6ACAB308DF}" srcId="{F71AFA87-4C52-4164-8083-4CD8A836E23B}" destId="{A8A9D237-E858-42F6-98F6-7AE715988054}" srcOrd="0" destOrd="0" parTransId="{728AFACF-8251-4D71-9CC2-E010DC246E96}" sibTransId="{19D3ED92-1853-4C9B-9DF1-FDE8646184F2}"/>
    <dgm:cxn modelId="{981D0C0B-55F1-4781-9ED9-B3441C1387B3}" type="presParOf" srcId="{895D5225-1D95-4109-805D-EC021E7CC75F}" destId="{91E8F056-38DC-46C0-B0FC-C39A19B35B76}" srcOrd="0" destOrd="0" presId="urn:microsoft.com/office/officeart/2005/8/layout/list1"/>
    <dgm:cxn modelId="{73FF59C1-5107-400C-98BD-9B7BE48C1DEF}" type="presParOf" srcId="{91E8F056-38DC-46C0-B0FC-C39A19B35B76}" destId="{7F6A9ED3-A95F-426C-801B-9984C6D6EBF3}" srcOrd="0" destOrd="0" presId="urn:microsoft.com/office/officeart/2005/8/layout/list1"/>
    <dgm:cxn modelId="{835DEBBB-AFBE-4810-A37F-66675DBE0169}" type="presParOf" srcId="{91E8F056-38DC-46C0-B0FC-C39A19B35B76}" destId="{A35ACCC7-EAE8-4871-A1E3-6C23114918F0}" srcOrd="1" destOrd="0" presId="urn:microsoft.com/office/officeart/2005/8/layout/list1"/>
    <dgm:cxn modelId="{60C53A6D-8A59-4CF5-82CA-9F2F48C585CD}" type="presParOf" srcId="{895D5225-1D95-4109-805D-EC021E7CC75F}" destId="{4779A957-35E5-4352-99B8-D8CB822E0A5C}" srcOrd="1" destOrd="0" presId="urn:microsoft.com/office/officeart/2005/8/layout/list1"/>
    <dgm:cxn modelId="{2134D60B-AE6E-4211-AAC6-F26AB48DFD79}" type="presParOf" srcId="{895D5225-1D95-4109-805D-EC021E7CC75F}" destId="{51C51471-B8D4-4120-BAB5-2EAF6E64FC13}" srcOrd="2" destOrd="0" presId="urn:microsoft.com/office/officeart/2005/8/layout/list1"/>
    <dgm:cxn modelId="{727BCB4C-766A-4219-80ED-0D98D70E7DBD}" type="presParOf" srcId="{895D5225-1D95-4109-805D-EC021E7CC75F}" destId="{8F1797BF-410B-44DD-8AAC-B87A2A904EF4}" srcOrd="3" destOrd="0" presId="urn:microsoft.com/office/officeart/2005/8/layout/list1"/>
    <dgm:cxn modelId="{2CE6D379-F9C3-49F8-98C0-913D43F2B284}" type="presParOf" srcId="{895D5225-1D95-4109-805D-EC021E7CC75F}" destId="{FE53C45C-D97B-4779-B94C-DBF72A7D4C76}" srcOrd="4" destOrd="0" presId="urn:microsoft.com/office/officeart/2005/8/layout/list1"/>
    <dgm:cxn modelId="{D481DE5C-FBDF-4395-98DA-15CBA8A797D6}" type="presParOf" srcId="{FE53C45C-D97B-4779-B94C-DBF72A7D4C76}" destId="{FC2E7DC8-389A-48B7-845A-A0AA2C72D36C}" srcOrd="0" destOrd="0" presId="urn:microsoft.com/office/officeart/2005/8/layout/list1"/>
    <dgm:cxn modelId="{70A898E6-4038-4581-8C03-B3B1F21132E3}" type="presParOf" srcId="{FE53C45C-D97B-4779-B94C-DBF72A7D4C76}" destId="{EA7852A7-EB04-4812-9F97-C6920CA4CDC0}" srcOrd="1" destOrd="0" presId="urn:microsoft.com/office/officeart/2005/8/layout/list1"/>
    <dgm:cxn modelId="{1D9A6C53-C128-478F-A1A9-DC88085ABDF3}" type="presParOf" srcId="{895D5225-1D95-4109-805D-EC021E7CC75F}" destId="{3A9680DB-6907-4F13-8F50-D3B447549724}" srcOrd="5" destOrd="0" presId="urn:microsoft.com/office/officeart/2005/8/layout/list1"/>
    <dgm:cxn modelId="{FAEF89BD-1757-4A78-937E-3C4221133023}" type="presParOf" srcId="{895D5225-1D95-4109-805D-EC021E7CC75F}" destId="{AC83835D-6C53-42B2-8AED-F5BE7B1C7759}" srcOrd="6" destOrd="0" presId="urn:microsoft.com/office/officeart/2005/8/layout/list1"/>
    <dgm:cxn modelId="{DECE8A53-3B68-4D47-AEDB-2E7A5964BF68}" type="presParOf" srcId="{895D5225-1D95-4109-805D-EC021E7CC75F}" destId="{ECD794D5-6693-46DA-895E-BD682EAFB9B3}" srcOrd="7" destOrd="0" presId="urn:microsoft.com/office/officeart/2005/8/layout/list1"/>
    <dgm:cxn modelId="{B8B87146-6BF0-4E5B-BAEA-A5654B2AF2E5}" type="presParOf" srcId="{895D5225-1D95-4109-805D-EC021E7CC75F}" destId="{57E5B448-5658-43B5-866C-04E9004705F8}" srcOrd="8" destOrd="0" presId="urn:microsoft.com/office/officeart/2005/8/layout/list1"/>
    <dgm:cxn modelId="{74F747F5-0CBF-4593-B23B-7C58D316982B}" type="presParOf" srcId="{57E5B448-5658-43B5-866C-04E9004705F8}" destId="{A7E86A7B-740A-406D-86E5-F12737C7052E}" srcOrd="0" destOrd="0" presId="urn:microsoft.com/office/officeart/2005/8/layout/list1"/>
    <dgm:cxn modelId="{BD4F79A2-1457-4B8C-A30D-6F86B1FD9E1E}" type="presParOf" srcId="{57E5B448-5658-43B5-866C-04E9004705F8}" destId="{7CD3DDCE-D03D-4B2A-B0C0-3CF99353DAFC}" srcOrd="1" destOrd="0" presId="urn:microsoft.com/office/officeart/2005/8/layout/list1"/>
    <dgm:cxn modelId="{D573E596-4510-4DF7-B997-36B2F344FBAB}" type="presParOf" srcId="{895D5225-1D95-4109-805D-EC021E7CC75F}" destId="{5BFA1CC1-1543-4921-A98E-CBF106F82013}" srcOrd="9" destOrd="0" presId="urn:microsoft.com/office/officeart/2005/8/layout/list1"/>
    <dgm:cxn modelId="{B3008411-D57E-4F31-9A6A-97C425BAFF27}" type="presParOf" srcId="{895D5225-1D95-4109-805D-EC021E7CC75F}" destId="{9E4E61E7-2FBA-4B98-882C-3A9E6C27BB68}" srcOrd="10" destOrd="0" presId="urn:microsoft.com/office/officeart/2005/8/layout/list1"/>
    <dgm:cxn modelId="{55ABB963-13BA-4783-B2AF-0CCACD08C40A}" type="presParOf" srcId="{895D5225-1D95-4109-805D-EC021E7CC75F}" destId="{47674419-164D-40EE-88E4-893D7AC2C7F6}" srcOrd="11" destOrd="0" presId="urn:microsoft.com/office/officeart/2005/8/layout/list1"/>
    <dgm:cxn modelId="{3FA08C3E-F106-4ECF-840A-A4753AD8C586}" type="presParOf" srcId="{895D5225-1D95-4109-805D-EC021E7CC75F}" destId="{0C70AE86-75D9-46E2-B405-F5145619004A}" srcOrd="12" destOrd="0" presId="urn:microsoft.com/office/officeart/2005/8/layout/list1"/>
    <dgm:cxn modelId="{39AE3D29-8756-485B-A072-584378C509E6}" type="presParOf" srcId="{0C70AE86-75D9-46E2-B405-F5145619004A}" destId="{EFF9409E-96D1-410B-9296-8B76B3079129}" srcOrd="0" destOrd="0" presId="urn:microsoft.com/office/officeart/2005/8/layout/list1"/>
    <dgm:cxn modelId="{683E68CE-7F9A-4244-A995-2235C53A1FE4}" type="presParOf" srcId="{0C70AE86-75D9-46E2-B405-F5145619004A}" destId="{0E2096F3-F263-4EF0-885E-1D4D3A71EAE9}" srcOrd="1" destOrd="0" presId="urn:microsoft.com/office/officeart/2005/8/layout/list1"/>
    <dgm:cxn modelId="{C9F63862-A292-48DC-AF92-05ADAFED9ABE}" type="presParOf" srcId="{895D5225-1D95-4109-805D-EC021E7CC75F}" destId="{CD00A015-BCB4-4DBE-9E26-54066CBD9E8D}" srcOrd="13" destOrd="0" presId="urn:microsoft.com/office/officeart/2005/8/layout/list1"/>
    <dgm:cxn modelId="{96A68981-8936-4343-B4FB-6626C54BEB56}" type="presParOf" srcId="{895D5225-1D95-4109-805D-EC021E7CC75F}" destId="{BCCAC2E2-6833-4C5D-AA68-7E06C87E5252}" srcOrd="14" destOrd="0" presId="urn:microsoft.com/office/officeart/2005/8/layout/list1"/>
    <dgm:cxn modelId="{0002ACA5-3560-4871-BDC0-CE39922AE4C9}" type="presParOf" srcId="{895D5225-1D95-4109-805D-EC021E7CC75F}" destId="{009FF523-C139-4983-B16B-062D8B8257EF}" srcOrd="15" destOrd="0" presId="urn:microsoft.com/office/officeart/2005/8/layout/list1"/>
    <dgm:cxn modelId="{0A377C80-69BA-4A9B-95DA-4A188B564F17}" type="presParOf" srcId="{895D5225-1D95-4109-805D-EC021E7CC75F}" destId="{4695C366-2E0F-4694-B8B0-62538A74ADC6}" srcOrd="16" destOrd="0" presId="urn:microsoft.com/office/officeart/2005/8/layout/list1"/>
    <dgm:cxn modelId="{A08A1F78-DBC8-4C14-9F48-3436C92B2670}" type="presParOf" srcId="{4695C366-2E0F-4694-B8B0-62538A74ADC6}" destId="{F9AA3141-F94C-4342-B1F7-0CC1CE354522}" srcOrd="0" destOrd="0" presId="urn:microsoft.com/office/officeart/2005/8/layout/list1"/>
    <dgm:cxn modelId="{247861CF-C613-4948-AEEE-303E1DF09C89}" type="presParOf" srcId="{4695C366-2E0F-4694-B8B0-62538A74ADC6}" destId="{84AC3367-C795-4286-97AB-24388AB28063}" srcOrd="1" destOrd="0" presId="urn:microsoft.com/office/officeart/2005/8/layout/list1"/>
    <dgm:cxn modelId="{D4645AD6-9B3E-481A-A334-F57F5ADE2B42}" type="presParOf" srcId="{895D5225-1D95-4109-805D-EC021E7CC75F}" destId="{06F1393E-CCC0-41F8-A78A-424F92A4E142}" srcOrd="17" destOrd="0" presId="urn:microsoft.com/office/officeart/2005/8/layout/list1"/>
    <dgm:cxn modelId="{ECE4F40F-86D4-454E-B281-C49F4B2393EA}" type="presParOf" srcId="{895D5225-1D95-4109-805D-EC021E7CC75F}" destId="{B13B11A2-34B7-4164-BE4C-9F8ACF92474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C24A66-4D97-463B-BA16-6B679E0207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506F8CB-7B03-42FB-B199-7F04874C1235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要遵守規則，不喧賓奪主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35EC3C67-BD1C-45B6-AC1E-BCE4246EFB80}" type="parTrans" cxnId="{4EE6C928-8376-4713-9999-A77C4868232F}">
      <dgm:prSet/>
      <dgm:spPr/>
      <dgm:t>
        <a:bodyPr/>
        <a:lstStyle/>
        <a:p>
          <a:endParaRPr lang="zh-TW" altLang="en-US"/>
        </a:p>
      </dgm:t>
    </dgm:pt>
    <dgm:pt modelId="{6D7CF2CF-FAAA-4D85-918D-B2166FAC3156}" type="sibTrans" cxnId="{4EE6C928-8376-4713-9999-A77C4868232F}">
      <dgm:prSet/>
      <dgm:spPr/>
      <dgm:t>
        <a:bodyPr/>
        <a:lstStyle/>
        <a:p>
          <a:endParaRPr lang="zh-TW" altLang="en-US"/>
        </a:p>
      </dgm:t>
    </dgm:pt>
    <dgm:pt modelId="{B573CFE0-7D9D-4EC4-BC39-87A955728C1D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遵守機構工作規範，不可主從不分。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8E3E3179-9B37-4735-88D3-DF0AAD849CAC}" type="parTrans" cxnId="{B4283CF9-088B-4A9D-B5D1-FC653BF7C01E}">
      <dgm:prSet/>
      <dgm:spPr/>
      <dgm:t>
        <a:bodyPr/>
        <a:lstStyle/>
        <a:p>
          <a:endParaRPr lang="zh-TW" altLang="en-US"/>
        </a:p>
      </dgm:t>
    </dgm:pt>
    <dgm:pt modelId="{39A3BA90-D179-4C33-AD15-B1FEAAD39EFA}" type="sibTrans" cxnId="{B4283CF9-088B-4A9D-B5D1-FC653BF7C01E}">
      <dgm:prSet/>
      <dgm:spPr/>
      <dgm:t>
        <a:bodyPr/>
        <a:lstStyle/>
        <a:p>
          <a:endParaRPr lang="zh-TW" altLang="en-US"/>
        </a:p>
      </dgm:t>
    </dgm:pt>
    <dgm:pt modelId="{9BF62B86-E76D-45B8-9651-76C2D8BA9A5A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要協處問題，不徒增困擾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0AAB4A17-1D8E-4336-B850-E26D23F7C2D5}" type="parTrans" cxnId="{5C9019FF-1D1C-45A3-B8EB-9D6199BE692A}">
      <dgm:prSet/>
      <dgm:spPr/>
      <dgm:t>
        <a:bodyPr/>
        <a:lstStyle/>
        <a:p>
          <a:endParaRPr lang="zh-TW" altLang="en-US"/>
        </a:p>
      </dgm:t>
    </dgm:pt>
    <dgm:pt modelId="{7ED56433-E389-4EF2-8613-8A5A76BBE291}" type="sibTrans" cxnId="{5C9019FF-1D1C-45A3-B8EB-9D6199BE692A}">
      <dgm:prSet/>
      <dgm:spPr/>
      <dgm:t>
        <a:bodyPr/>
        <a:lstStyle/>
        <a:p>
          <a:endParaRPr lang="zh-TW" altLang="en-US"/>
        </a:p>
      </dgm:t>
    </dgm:pt>
    <dgm:pt modelId="{A9DC2C61-C821-41C3-A296-A5228C21111C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有與機構共存共榮的企圖心，不可耍特權。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BD169827-13E5-44D0-B4AE-A8138915036C}" type="parTrans" cxnId="{B3A819CD-E4ED-4AF5-9E31-717156A081CD}">
      <dgm:prSet/>
      <dgm:spPr/>
      <dgm:t>
        <a:bodyPr/>
        <a:lstStyle/>
        <a:p>
          <a:endParaRPr lang="zh-TW" altLang="en-US"/>
        </a:p>
      </dgm:t>
    </dgm:pt>
    <dgm:pt modelId="{6491D2C0-7D8B-43F7-A4FB-E0060817CCAA}" type="sibTrans" cxnId="{B3A819CD-E4ED-4AF5-9E31-717156A081CD}">
      <dgm:prSet/>
      <dgm:spPr/>
      <dgm:t>
        <a:bodyPr/>
        <a:lstStyle/>
        <a:p>
          <a:endParaRPr lang="zh-TW" altLang="en-US"/>
        </a:p>
      </dgm:t>
    </dgm:pt>
    <dgm:pt modelId="{3558CA5B-A233-4A84-9B80-7063CCFB812B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要維護立場，不妄加批評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29FDD035-7AC3-4F99-BBA8-DB89ADED90C0}" type="parTrans" cxnId="{C4A9BE9E-FC04-45B8-8BC4-F2CF0B91EC05}">
      <dgm:prSet/>
      <dgm:spPr/>
      <dgm:t>
        <a:bodyPr/>
        <a:lstStyle/>
        <a:p>
          <a:endParaRPr lang="zh-TW" altLang="en-US"/>
        </a:p>
      </dgm:t>
    </dgm:pt>
    <dgm:pt modelId="{F802CB1C-BF35-4519-8AA6-5B793C7C0603}" type="sibTrans" cxnId="{C4A9BE9E-FC04-45B8-8BC4-F2CF0B91EC05}">
      <dgm:prSet/>
      <dgm:spPr/>
      <dgm:t>
        <a:bodyPr/>
        <a:lstStyle/>
        <a:p>
          <a:endParaRPr lang="zh-TW" altLang="en-US"/>
        </a:p>
      </dgm:t>
    </dgm:pt>
    <dgm:pt modelId="{D818A3A8-CFDB-4D47-8B71-6E0E660DAA35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不可因熱心過渡，與機構背道而馳。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DC688EFA-07EE-4F98-A136-BA28C02033DF}" type="parTrans" cxnId="{824ECBBC-68B3-4713-9BD0-2306A4B3B1E3}">
      <dgm:prSet/>
      <dgm:spPr/>
      <dgm:t>
        <a:bodyPr/>
        <a:lstStyle/>
        <a:p>
          <a:endParaRPr lang="zh-TW" altLang="en-US"/>
        </a:p>
      </dgm:t>
    </dgm:pt>
    <dgm:pt modelId="{422CFC08-BBE9-4D4C-A15A-2F19F8B6E308}" type="sibTrans" cxnId="{824ECBBC-68B3-4713-9BD0-2306A4B3B1E3}">
      <dgm:prSet/>
      <dgm:spPr/>
      <dgm:t>
        <a:bodyPr/>
        <a:lstStyle/>
        <a:p>
          <a:endParaRPr lang="zh-TW" altLang="en-US"/>
        </a:p>
      </dgm:t>
    </dgm:pt>
    <dgm:pt modelId="{97ACC85E-090F-44D4-B4A6-E2F72380B71E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要目標一致，不各顯神通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C18E1E10-6243-453C-9682-324586BE29E9}" type="parTrans" cxnId="{16EB3922-FE3C-4AD3-A579-A858BA8E7D86}">
      <dgm:prSet/>
      <dgm:spPr/>
      <dgm:t>
        <a:bodyPr/>
        <a:lstStyle/>
        <a:p>
          <a:endParaRPr lang="zh-TW" altLang="en-US"/>
        </a:p>
      </dgm:t>
    </dgm:pt>
    <dgm:pt modelId="{71C8238F-3EF2-4EC5-9E3F-1F126B9D6881}" type="sibTrans" cxnId="{16EB3922-FE3C-4AD3-A579-A858BA8E7D86}">
      <dgm:prSet/>
      <dgm:spPr/>
      <dgm:t>
        <a:bodyPr/>
        <a:lstStyle/>
        <a:p>
          <a:endParaRPr lang="zh-TW" altLang="en-US"/>
        </a:p>
      </dgm:t>
    </dgm:pt>
    <dgm:pt modelId="{A36C7512-2EC8-401D-BA60-674E371C0416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應目標一致，不可互別苗頭。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43C92CDD-F4F8-4247-B6CD-4027CF98DF62}" type="parTrans" cxnId="{A4850AE2-2302-4820-8ECF-018FAB52186B}">
      <dgm:prSet/>
      <dgm:spPr/>
      <dgm:t>
        <a:bodyPr/>
        <a:lstStyle/>
        <a:p>
          <a:endParaRPr lang="zh-TW" altLang="en-US"/>
        </a:p>
      </dgm:t>
    </dgm:pt>
    <dgm:pt modelId="{ECAB5F05-3F8B-4630-B623-1FD3D00011B6}" type="sibTrans" cxnId="{A4850AE2-2302-4820-8ECF-018FAB52186B}">
      <dgm:prSet/>
      <dgm:spPr/>
      <dgm:t>
        <a:bodyPr/>
        <a:lstStyle/>
        <a:p>
          <a:endParaRPr lang="zh-TW" altLang="en-US"/>
        </a:p>
      </dgm:t>
    </dgm:pt>
    <dgm:pt modelId="{D62CE29C-A03C-4A68-A413-67FC3E78E104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要促進和諧，不惹事生非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99581A77-EB48-4C46-A3A7-E82324BF4554}" type="parTrans" cxnId="{01289A64-3CC8-4CD7-A78B-1EDFFED4EFF0}">
      <dgm:prSet/>
      <dgm:spPr/>
      <dgm:t>
        <a:bodyPr/>
        <a:lstStyle/>
        <a:p>
          <a:endParaRPr lang="zh-TW" altLang="en-US"/>
        </a:p>
      </dgm:t>
    </dgm:pt>
    <dgm:pt modelId="{B2396AE8-2579-472A-86B7-85A7E6BFD56C}" type="sibTrans" cxnId="{01289A64-3CC8-4CD7-A78B-1EDFFED4EFF0}">
      <dgm:prSet/>
      <dgm:spPr/>
      <dgm:t>
        <a:bodyPr/>
        <a:lstStyle/>
        <a:p>
          <a:endParaRPr lang="zh-TW" altLang="en-US"/>
        </a:p>
      </dgm:t>
    </dgm:pt>
    <dgm:pt modelId="{19A89377-73D0-4CC3-95DE-6207948D7B4F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與機構同仁相敬如賓，不可挑撥離間。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B5123299-9191-4D7F-9575-943C55997C37}" type="parTrans" cxnId="{D4FDFC59-506E-42A6-AAD9-7FDA88D64781}">
      <dgm:prSet/>
      <dgm:spPr/>
      <dgm:t>
        <a:bodyPr/>
        <a:lstStyle/>
        <a:p>
          <a:endParaRPr lang="zh-TW" altLang="en-US"/>
        </a:p>
      </dgm:t>
    </dgm:pt>
    <dgm:pt modelId="{CE3F5905-5CE1-4FAE-9BDD-AB6C51F0B0D9}" type="sibTrans" cxnId="{D4FDFC59-506E-42A6-AAD9-7FDA88D64781}">
      <dgm:prSet/>
      <dgm:spPr/>
      <dgm:t>
        <a:bodyPr/>
        <a:lstStyle/>
        <a:p>
          <a:endParaRPr lang="zh-TW" altLang="en-US"/>
        </a:p>
      </dgm:t>
    </dgm:pt>
    <dgm:pt modelId="{ECDA7D1B-0148-43F8-8565-CBD3BB5FB6D6}" type="pres">
      <dgm:prSet presAssocID="{6BC24A66-4D97-463B-BA16-6B679E0207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E82183D-782D-496B-A80C-3B82D9A2B550}" type="pres">
      <dgm:prSet presAssocID="{F506F8CB-7B03-42FB-B199-7F04874C1235}" presName="parentLin" presStyleCnt="0"/>
      <dgm:spPr/>
    </dgm:pt>
    <dgm:pt modelId="{8F3750F8-1FAC-4374-8B0D-0FEDB793EC1D}" type="pres">
      <dgm:prSet presAssocID="{F506F8CB-7B03-42FB-B199-7F04874C1235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F4199B63-275D-4334-A5D4-A9E1E8CD1792}" type="pres">
      <dgm:prSet presAssocID="{F506F8CB-7B03-42FB-B199-7F04874C123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CD5865-D8E5-4847-B426-D3BE257B8E83}" type="pres">
      <dgm:prSet presAssocID="{F506F8CB-7B03-42FB-B199-7F04874C1235}" presName="negativeSpace" presStyleCnt="0"/>
      <dgm:spPr/>
    </dgm:pt>
    <dgm:pt modelId="{E1CCD2EF-8C7A-45B1-A882-52F2CABEB5B4}" type="pres">
      <dgm:prSet presAssocID="{F506F8CB-7B03-42FB-B199-7F04874C1235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953D0B-730B-49B2-9C4A-1935CA578C8B}" type="pres">
      <dgm:prSet presAssocID="{6D7CF2CF-FAAA-4D85-918D-B2166FAC3156}" presName="spaceBetweenRectangles" presStyleCnt="0"/>
      <dgm:spPr/>
    </dgm:pt>
    <dgm:pt modelId="{8AC273EA-C1D5-4702-B4FB-81C09C171C5D}" type="pres">
      <dgm:prSet presAssocID="{9BF62B86-E76D-45B8-9651-76C2D8BA9A5A}" presName="parentLin" presStyleCnt="0"/>
      <dgm:spPr/>
    </dgm:pt>
    <dgm:pt modelId="{6873931F-0163-49B7-93A4-B775BEC710DF}" type="pres">
      <dgm:prSet presAssocID="{9BF62B86-E76D-45B8-9651-76C2D8BA9A5A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0E8BD24D-B1A1-48A4-ABBD-A1410A09777C}" type="pres">
      <dgm:prSet presAssocID="{9BF62B86-E76D-45B8-9651-76C2D8BA9A5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4FD71A-A8E1-457C-8D08-4FB1123425F2}" type="pres">
      <dgm:prSet presAssocID="{9BF62B86-E76D-45B8-9651-76C2D8BA9A5A}" presName="negativeSpace" presStyleCnt="0"/>
      <dgm:spPr/>
    </dgm:pt>
    <dgm:pt modelId="{AAEE0010-F11D-49AA-8845-64C482041386}" type="pres">
      <dgm:prSet presAssocID="{9BF62B86-E76D-45B8-9651-76C2D8BA9A5A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425307-D483-49D7-9D75-9C432683FFC9}" type="pres">
      <dgm:prSet presAssocID="{7ED56433-E389-4EF2-8613-8A5A76BBE291}" presName="spaceBetweenRectangles" presStyleCnt="0"/>
      <dgm:spPr/>
    </dgm:pt>
    <dgm:pt modelId="{54048B5B-0AD4-4AC9-B739-0C67DA211843}" type="pres">
      <dgm:prSet presAssocID="{3558CA5B-A233-4A84-9B80-7063CCFB812B}" presName="parentLin" presStyleCnt="0"/>
      <dgm:spPr/>
    </dgm:pt>
    <dgm:pt modelId="{2DF697F8-D0E3-4AF3-8B17-4F38DADA546A}" type="pres">
      <dgm:prSet presAssocID="{3558CA5B-A233-4A84-9B80-7063CCFB812B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87668B88-652B-4A54-913A-C983A9637CBC}" type="pres">
      <dgm:prSet presAssocID="{3558CA5B-A233-4A84-9B80-7063CCFB812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4E2B59-873E-4807-8E89-34C49C9C8BE1}" type="pres">
      <dgm:prSet presAssocID="{3558CA5B-A233-4A84-9B80-7063CCFB812B}" presName="negativeSpace" presStyleCnt="0"/>
      <dgm:spPr/>
    </dgm:pt>
    <dgm:pt modelId="{F729FFA8-6105-40A4-8397-BCC5D76E8244}" type="pres">
      <dgm:prSet presAssocID="{3558CA5B-A233-4A84-9B80-7063CCFB812B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543322-C24C-4484-8307-CE77C29CC6C3}" type="pres">
      <dgm:prSet presAssocID="{F802CB1C-BF35-4519-8AA6-5B793C7C0603}" presName="spaceBetweenRectangles" presStyleCnt="0"/>
      <dgm:spPr/>
    </dgm:pt>
    <dgm:pt modelId="{D79B4724-4A06-47A4-9846-D4CAEBA63C52}" type="pres">
      <dgm:prSet presAssocID="{97ACC85E-090F-44D4-B4A6-E2F72380B71E}" presName="parentLin" presStyleCnt="0"/>
      <dgm:spPr/>
    </dgm:pt>
    <dgm:pt modelId="{4570BB78-C9F9-4F2A-BF0B-5B68F8D42BB8}" type="pres">
      <dgm:prSet presAssocID="{97ACC85E-090F-44D4-B4A6-E2F72380B71E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A99919B7-873F-4F8A-960C-48C66B4D89AB}" type="pres">
      <dgm:prSet presAssocID="{97ACC85E-090F-44D4-B4A6-E2F72380B71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985BC1-7CEA-4BFE-9107-AC4421C078A2}" type="pres">
      <dgm:prSet presAssocID="{97ACC85E-090F-44D4-B4A6-E2F72380B71E}" presName="negativeSpace" presStyleCnt="0"/>
      <dgm:spPr/>
    </dgm:pt>
    <dgm:pt modelId="{C3A5E498-0022-4F7E-B164-0F5DCA810854}" type="pres">
      <dgm:prSet presAssocID="{97ACC85E-090F-44D4-B4A6-E2F72380B71E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6B3DC0-81DC-4175-8FD8-769C2D86F119}" type="pres">
      <dgm:prSet presAssocID="{71C8238F-3EF2-4EC5-9E3F-1F126B9D6881}" presName="spaceBetweenRectangles" presStyleCnt="0"/>
      <dgm:spPr/>
    </dgm:pt>
    <dgm:pt modelId="{E79AC929-AE69-46B0-BFC1-7AB47DFCC7E3}" type="pres">
      <dgm:prSet presAssocID="{D62CE29C-A03C-4A68-A413-67FC3E78E104}" presName="parentLin" presStyleCnt="0"/>
      <dgm:spPr/>
    </dgm:pt>
    <dgm:pt modelId="{8A31E73E-BA51-41B4-91B2-55CC2C05B0C5}" type="pres">
      <dgm:prSet presAssocID="{D62CE29C-A03C-4A68-A413-67FC3E78E104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3378580C-8E05-4AA8-A80B-167D2E163A94}" type="pres">
      <dgm:prSet presAssocID="{D62CE29C-A03C-4A68-A413-67FC3E78E10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176C88-16F4-4656-AD39-ED39CA3360C0}" type="pres">
      <dgm:prSet presAssocID="{D62CE29C-A03C-4A68-A413-67FC3E78E104}" presName="negativeSpace" presStyleCnt="0"/>
      <dgm:spPr/>
    </dgm:pt>
    <dgm:pt modelId="{CF350C95-8E46-4B18-B2F5-CC3323967DFD}" type="pres">
      <dgm:prSet presAssocID="{D62CE29C-A03C-4A68-A413-67FC3E78E10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DD74580-896B-48A0-B9B4-D19EF99DE6F3}" type="presOf" srcId="{3558CA5B-A233-4A84-9B80-7063CCFB812B}" destId="{2DF697F8-D0E3-4AF3-8B17-4F38DADA546A}" srcOrd="0" destOrd="0" presId="urn:microsoft.com/office/officeart/2005/8/layout/list1"/>
    <dgm:cxn modelId="{C4B98E0A-C254-4E76-904F-CEC6C73D91DE}" type="presOf" srcId="{9BF62B86-E76D-45B8-9651-76C2D8BA9A5A}" destId="{0E8BD24D-B1A1-48A4-ABBD-A1410A09777C}" srcOrd="1" destOrd="0" presId="urn:microsoft.com/office/officeart/2005/8/layout/list1"/>
    <dgm:cxn modelId="{824ECBBC-68B3-4713-9BD0-2306A4B3B1E3}" srcId="{3558CA5B-A233-4A84-9B80-7063CCFB812B}" destId="{D818A3A8-CFDB-4D47-8B71-6E0E660DAA35}" srcOrd="0" destOrd="0" parTransId="{DC688EFA-07EE-4F98-A136-BA28C02033DF}" sibTransId="{422CFC08-BBE9-4D4C-A15A-2F19F8B6E308}"/>
    <dgm:cxn modelId="{5D0EA265-0CC3-4E2B-9A65-3964138E2E1B}" type="presOf" srcId="{6BC24A66-4D97-463B-BA16-6B679E020791}" destId="{ECDA7D1B-0148-43F8-8565-CBD3BB5FB6D6}" srcOrd="0" destOrd="0" presId="urn:microsoft.com/office/officeart/2005/8/layout/list1"/>
    <dgm:cxn modelId="{01289A64-3CC8-4CD7-A78B-1EDFFED4EFF0}" srcId="{6BC24A66-4D97-463B-BA16-6B679E020791}" destId="{D62CE29C-A03C-4A68-A413-67FC3E78E104}" srcOrd="4" destOrd="0" parTransId="{99581A77-EB48-4C46-A3A7-E82324BF4554}" sibTransId="{B2396AE8-2579-472A-86B7-85A7E6BFD56C}"/>
    <dgm:cxn modelId="{DB146A12-CA41-41D6-BFA4-6F02F9781AAB}" type="presOf" srcId="{97ACC85E-090F-44D4-B4A6-E2F72380B71E}" destId="{A99919B7-873F-4F8A-960C-48C66B4D89AB}" srcOrd="1" destOrd="0" presId="urn:microsoft.com/office/officeart/2005/8/layout/list1"/>
    <dgm:cxn modelId="{7DB87BC8-87A5-4A5C-A5E2-AA6E8032ABF0}" type="presOf" srcId="{A9DC2C61-C821-41C3-A296-A5228C21111C}" destId="{AAEE0010-F11D-49AA-8845-64C482041386}" srcOrd="0" destOrd="0" presId="urn:microsoft.com/office/officeart/2005/8/layout/list1"/>
    <dgm:cxn modelId="{88995700-8455-420D-954B-A343933E6A71}" type="presOf" srcId="{B573CFE0-7D9D-4EC4-BC39-87A955728C1D}" destId="{E1CCD2EF-8C7A-45B1-A882-52F2CABEB5B4}" srcOrd="0" destOrd="0" presId="urn:microsoft.com/office/officeart/2005/8/layout/list1"/>
    <dgm:cxn modelId="{B3A819CD-E4ED-4AF5-9E31-717156A081CD}" srcId="{9BF62B86-E76D-45B8-9651-76C2D8BA9A5A}" destId="{A9DC2C61-C821-41C3-A296-A5228C21111C}" srcOrd="0" destOrd="0" parTransId="{BD169827-13E5-44D0-B4AE-A8138915036C}" sibTransId="{6491D2C0-7D8B-43F7-A4FB-E0060817CCAA}"/>
    <dgm:cxn modelId="{3753754E-A870-4290-8C6F-DB134715CCAB}" type="presOf" srcId="{19A89377-73D0-4CC3-95DE-6207948D7B4F}" destId="{CF350C95-8E46-4B18-B2F5-CC3323967DFD}" srcOrd="0" destOrd="0" presId="urn:microsoft.com/office/officeart/2005/8/layout/list1"/>
    <dgm:cxn modelId="{CDEDB638-F3F9-4FFD-BB6B-F8329ED5E742}" type="presOf" srcId="{9BF62B86-E76D-45B8-9651-76C2D8BA9A5A}" destId="{6873931F-0163-49B7-93A4-B775BEC710DF}" srcOrd="0" destOrd="0" presId="urn:microsoft.com/office/officeart/2005/8/layout/list1"/>
    <dgm:cxn modelId="{C4A9BE9E-FC04-45B8-8BC4-F2CF0B91EC05}" srcId="{6BC24A66-4D97-463B-BA16-6B679E020791}" destId="{3558CA5B-A233-4A84-9B80-7063CCFB812B}" srcOrd="2" destOrd="0" parTransId="{29FDD035-7AC3-4F99-BBA8-DB89ADED90C0}" sibTransId="{F802CB1C-BF35-4519-8AA6-5B793C7C0603}"/>
    <dgm:cxn modelId="{DF7A92C8-9CFD-4696-8FC4-A101F14DB0DF}" type="presOf" srcId="{A36C7512-2EC8-401D-BA60-674E371C0416}" destId="{C3A5E498-0022-4F7E-B164-0F5DCA810854}" srcOrd="0" destOrd="0" presId="urn:microsoft.com/office/officeart/2005/8/layout/list1"/>
    <dgm:cxn modelId="{B4283CF9-088B-4A9D-B5D1-FC653BF7C01E}" srcId="{F506F8CB-7B03-42FB-B199-7F04874C1235}" destId="{B573CFE0-7D9D-4EC4-BC39-87A955728C1D}" srcOrd="0" destOrd="0" parTransId="{8E3E3179-9B37-4735-88D3-DF0AAD849CAC}" sibTransId="{39A3BA90-D179-4C33-AD15-B1FEAAD39EFA}"/>
    <dgm:cxn modelId="{E18694B3-EA69-4F08-BF1D-F0BEF8C920F7}" type="presOf" srcId="{D818A3A8-CFDB-4D47-8B71-6E0E660DAA35}" destId="{F729FFA8-6105-40A4-8397-BCC5D76E8244}" srcOrd="0" destOrd="0" presId="urn:microsoft.com/office/officeart/2005/8/layout/list1"/>
    <dgm:cxn modelId="{896C0DA4-ED82-41A2-A57B-7647154A140F}" type="presOf" srcId="{D62CE29C-A03C-4A68-A413-67FC3E78E104}" destId="{3378580C-8E05-4AA8-A80B-167D2E163A94}" srcOrd="1" destOrd="0" presId="urn:microsoft.com/office/officeart/2005/8/layout/list1"/>
    <dgm:cxn modelId="{BB3FBE55-6F56-46A3-8304-1CCB01F87C46}" type="presOf" srcId="{D62CE29C-A03C-4A68-A413-67FC3E78E104}" destId="{8A31E73E-BA51-41B4-91B2-55CC2C05B0C5}" srcOrd="0" destOrd="0" presId="urn:microsoft.com/office/officeart/2005/8/layout/list1"/>
    <dgm:cxn modelId="{4EE6C928-8376-4713-9999-A77C4868232F}" srcId="{6BC24A66-4D97-463B-BA16-6B679E020791}" destId="{F506F8CB-7B03-42FB-B199-7F04874C1235}" srcOrd="0" destOrd="0" parTransId="{35EC3C67-BD1C-45B6-AC1E-BCE4246EFB80}" sibTransId="{6D7CF2CF-FAAA-4D85-918D-B2166FAC3156}"/>
    <dgm:cxn modelId="{D4FDFC59-506E-42A6-AAD9-7FDA88D64781}" srcId="{D62CE29C-A03C-4A68-A413-67FC3E78E104}" destId="{19A89377-73D0-4CC3-95DE-6207948D7B4F}" srcOrd="0" destOrd="0" parTransId="{B5123299-9191-4D7F-9575-943C55997C37}" sibTransId="{CE3F5905-5CE1-4FAE-9BDD-AB6C51F0B0D9}"/>
    <dgm:cxn modelId="{A4850AE2-2302-4820-8ECF-018FAB52186B}" srcId="{97ACC85E-090F-44D4-B4A6-E2F72380B71E}" destId="{A36C7512-2EC8-401D-BA60-674E371C0416}" srcOrd="0" destOrd="0" parTransId="{43C92CDD-F4F8-4247-B6CD-4027CF98DF62}" sibTransId="{ECAB5F05-3F8B-4630-B623-1FD3D00011B6}"/>
    <dgm:cxn modelId="{F5EDD83F-9B7F-446A-965F-771054D4881B}" type="presOf" srcId="{F506F8CB-7B03-42FB-B199-7F04874C1235}" destId="{F4199B63-275D-4334-A5D4-A9E1E8CD1792}" srcOrd="1" destOrd="0" presId="urn:microsoft.com/office/officeart/2005/8/layout/list1"/>
    <dgm:cxn modelId="{3894E057-9CD2-48B1-B738-0FFCC3C3A560}" type="presOf" srcId="{3558CA5B-A233-4A84-9B80-7063CCFB812B}" destId="{87668B88-652B-4A54-913A-C983A9637CBC}" srcOrd="1" destOrd="0" presId="urn:microsoft.com/office/officeart/2005/8/layout/list1"/>
    <dgm:cxn modelId="{16EB3922-FE3C-4AD3-A579-A858BA8E7D86}" srcId="{6BC24A66-4D97-463B-BA16-6B679E020791}" destId="{97ACC85E-090F-44D4-B4A6-E2F72380B71E}" srcOrd="3" destOrd="0" parTransId="{C18E1E10-6243-453C-9682-324586BE29E9}" sibTransId="{71C8238F-3EF2-4EC5-9E3F-1F126B9D6881}"/>
    <dgm:cxn modelId="{5C9019FF-1D1C-45A3-B8EB-9D6199BE692A}" srcId="{6BC24A66-4D97-463B-BA16-6B679E020791}" destId="{9BF62B86-E76D-45B8-9651-76C2D8BA9A5A}" srcOrd="1" destOrd="0" parTransId="{0AAB4A17-1D8E-4336-B850-E26D23F7C2D5}" sibTransId="{7ED56433-E389-4EF2-8613-8A5A76BBE291}"/>
    <dgm:cxn modelId="{6E7CC644-65C7-4BDC-A42D-03DD034BBB49}" type="presOf" srcId="{F506F8CB-7B03-42FB-B199-7F04874C1235}" destId="{8F3750F8-1FAC-4374-8B0D-0FEDB793EC1D}" srcOrd="0" destOrd="0" presId="urn:microsoft.com/office/officeart/2005/8/layout/list1"/>
    <dgm:cxn modelId="{A712D846-E184-467E-B9D7-F4DDD1334A77}" type="presOf" srcId="{97ACC85E-090F-44D4-B4A6-E2F72380B71E}" destId="{4570BB78-C9F9-4F2A-BF0B-5B68F8D42BB8}" srcOrd="0" destOrd="0" presId="urn:microsoft.com/office/officeart/2005/8/layout/list1"/>
    <dgm:cxn modelId="{71BA530A-38FB-4140-9773-5C9ABCA409EC}" type="presParOf" srcId="{ECDA7D1B-0148-43F8-8565-CBD3BB5FB6D6}" destId="{4E82183D-782D-496B-A80C-3B82D9A2B550}" srcOrd="0" destOrd="0" presId="urn:microsoft.com/office/officeart/2005/8/layout/list1"/>
    <dgm:cxn modelId="{D544699B-C9BB-4E74-A55F-D8C1A2516A70}" type="presParOf" srcId="{4E82183D-782D-496B-A80C-3B82D9A2B550}" destId="{8F3750F8-1FAC-4374-8B0D-0FEDB793EC1D}" srcOrd="0" destOrd="0" presId="urn:microsoft.com/office/officeart/2005/8/layout/list1"/>
    <dgm:cxn modelId="{DF63AD05-7852-4210-8400-977145D6CA3D}" type="presParOf" srcId="{4E82183D-782D-496B-A80C-3B82D9A2B550}" destId="{F4199B63-275D-4334-A5D4-A9E1E8CD1792}" srcOrd="1" destOrd="0" presId="urn:microsoft.com/office/officeart/2005/8/layout/list1"/>
    <dgm:cxn modelId="{6278DA24-D3FB-466A-AB51-C3ABA47FFA4E}" type="presParOf" srcId="{ECDA7D1B-0148-43F8-8565-CBD3BB5FB6D6}" destId="{ECCD5865-D8E5-4847-B426-D3BE257B8E83}" srcOrd="1" destOrd="0" presId="urn:microsoft.com/office/officeart/2005/8/layout/list1"/>
    <dgm:cxn modelId="{7EC49AC3-8BF0-4D25-8C84-2273E175F230}" type="presParOf" srcId="{ECDA7D1B-0148-43F8-8565-CBD3BB5FB6D6}" destId="{E1CCD2EF-8C7A-45B1-A882-52F2CABEB5B4}" srcOrd="2" destOrd="0" presId="urn:microsoft.com/office/officeart/2005/8/layout/list1"/>
    <dgm:cxn modelId="{F71385B6-A888-48EC-B1AC-FA5A26A80066}" type="presParOf" srcId="{ECDA7D1B-0148-43F8-8565-CBD3BB5FB6D6}" destId="{3D953D0B-730B-49B2-9C4A-1935CA578C8B}" srcOrd="3" destOrd="0" presId="urn:microsoft.com/office/officeart/2005/8/layout/list1"/>
    <dgm:cxn modelId="{48FD860D-09A8-459C-B3B1-AD33F2948D1B}" type="presParOf" srcId="{ECDA7D1B-0148-43F8-8565-CBD3BB5FB6D6}" destId="{8AC273EA-C1D5-4702-B4FB-81C09C171C5D}" srcOrd="4" destOrd="0" presId="urn:microsoft.com/office/officeart/2005/8/layout/list1"/>
    <dgm:cxn modelId="{36EBE47F-ED93-4066-9A6C-CE8647AC7FFE}" type="presParOf" srcId="{8AC273EA-C1D5-4702-B4FB-81C09C171C5D}" destId="{6873931F-0163-49B7-93A4-B775BEC710DF}" srcOrd="0" destOrd="0" presId="urn:microsoft.com/office/officeart/2005/8/layout/list1"/>
    <dgm:cxn modelId="{8FE729BD-490B-4798-BFBF-38C77C5DAB9E}" type="presParOf" srcId="{8AC273EA-C1D5-4702-B4FB-81C09C171C5D}" destId="{0E8BD24D-B1A1-48A4-ABBD-A1410A09777C}" srcOrd="1" destOrd="0" presId="urn:microsoft.com/office/officeart/2005/8/layout/list1"/>
    <dgm:cxn modelId="{7B694873-3EEA-41CD-B7AE-6771BA95E569}" type="presParOf" srcId="{ECDA7D1B-0148-43F8-8565-CBD3BB5FB6D6}" destId="{CA4FD71A-A8E1-457C-8D08-4FB1123425F2}" srcOrd="5" destOrd="0" presId="urn:microsoft.com/office/officeart/2005/8/layout/list1"/>
    <dgm:cxn modelId="{6851B42B-C31F-4232-879D-A8ADAE0E07B3}" type="presParOf" srcId="{ECDA7D1B-0148-43F8-8565-CBD3BB5FB6D6}" destId="{AAEE0010-F11D-49AA-8845-64C482041386}" srcOrd="6" destOrd="0" presId="urn:microsoft.com/office/officeart/2005/8/layout/list1"/>
    <dgm:cxn modelId="{CA8DE3CC-F4AF-436A-94D6-06E7FCE97600}" type="presParOf" srcId="{ECDA7D1B-0148-43F8-8565-CBD3BB5FB6D6}" destId="{3A425307-D483-49D7-9D75-9C432683FFC9}" srcOrd="7" destOrd="0" presId="urn:microsoft.com/office/officeart/2005/8/layout/list1"/>
    <dgm:cxn modelId="{35435FC9-95E8-4762-95FE-D5B317DBDEAC}" type="presParOf" srcId="{ECDA7D1B-0148-43F8-8565-CBD3BB5FB6D6}" destId="{54048B5B-0AD4-4AC9-B739-0C67DA211843}" srcOrd="8" destOrd="0" presId="urn:microsoft.com/office/officeart/2005/8/layout/list1"/>
    <dgm:cxn modelId="{46C730CA-9502-4546-A957-442542B1290B}" type="presParOf" srcId="{54048B5B-0AD4-4AC9-B739-0C67DA211843}" destId="{2DF697F8-D0E3-4AF3-8B17-4F38DADA546A}" srcOrd="0" destOrd="0" presId="urn:microsoft.com/office/officeart/2005/8/layout/list1"/>
    <dgm:cxn modelId="{4794F1DE-D06E-4164-8DFD-F7271F003961}" type="presParOf" srcId="{54048B5B-0AD4-4AC9-B739-0C67DA211843}" destId="{87668B88-652B-4A54-913A-C983A9637CBC}" srcOrd="1" destOrd="0" presId="urn:microsoft.com/office/officeart/2005/8/layout/list1"/>
    <dgm:cxn modelId="{4C76824D-EF2E-476F-BCF6-A2E4485960CD}" type="presParOf" srcId="{ECDA7D1B-0148-43F8-8565-CBD3BB5FB6D6}" destId="{0C4E2B59-873E-4807-8E89-34C49C9C8BE1}" srcOrd="9" destOrd="0" presId="urn:microsoft.com/office/officeart/2005/8/layout/list1"/>
    <dgm:cxn modelId="{C93E0677-1EBA-44CB-92E2-D545505E303D}" type="presParOf" srcId="{ECDA7D1B-0148-43F8-8565-CBD3BB5FB6D6}" destId="{F729FFA8-6105-40A4-8397-BCC5D76E8244}" srcOrd="10" destOrd="0" presId="urn:microsoft.com/office/officeart/2005/8/layout/list1"/>
    <dgm:cxn modelId="{6F272BE0-9121-4054-9032-8A3EEDDBE906}" type="presParOf" srcId="{ECDA7D1B-0148-43F8-8565-CBD3BB5FB6D6}" destId="{F1543322-C24C-4484-8307-CE77C29CC6C3}" srcOrd="11" destOrd="0" presId="urn:microsoft.com/office/officeart/2005/8/layout/list1"/>
    <dgm:cxn modelId="{A6D9A55B-854A-44B2-804E-D7741680DAE2}" type="presParOf" srcId="{ECDA7D1B-0148-43F8-8565-CBD3BB5FB6D6}" destId="{D79B4724-4A06-47A4-9846-D4CAEBA63C52}" srcOrd="12" destOrd="0" presId="urn:microsoft.com/office/officeart/2005/8/layout/list1"/>
    <dgm:cxn modelId="{73ECB79B-93C8-4EEB-BF59-8A5C33E26864}" type="presParOf" srcId="{D79B4724-4A06-47A4-9846-D4CAEBA63C52}" destId="{4570BB78-C9F9-4F2A-BF0B-5B68F8D42BB8}" srcOrd="0" destOrd="0" presId="urn:microsoft.com/office/officeart/2005/8/layout/list1"/>
    <dgm:cxn modelId="{99D625C5-5C5A-42CE-8639-9ED1A5296B57}" type="presParOf" srcId="{D79B4724-4A06-47A4-9846-D4CAEBA63C52}" destId="{A99919B7-873F-4F8A-960C-48C66B4D89AB}" srcOrd="1" destOrd="0" presId="urn:microsoft.com/office/officeart/2005/8/layout/list1"/>
    <dgm:cxn modelId="{C14198AD-C31D-46AA-92DA-C52D2E968535}" type="presParOf" srcId="{ECDA7D1B-0148-43F8-8565-CBD3BB5FB6D6}" destId="{D3985BC1-7CEA-4BFE-9107-AC4421C078A2}" srcOrd="13" destOrd="0" presId="urn:microsoft.com/office/officeart/2005/8/layout/list1"/>
    <dgm:cxn modelId="{5B322AD0-6BB0-4DC4-8C45-7E161274AE6D}" type="presParOf" srcId="{ECDA7D1B-0148-43F8-8565-CBD3BB5FB6D6}" destId="{C3A5E498-0022-4F7E-B164-0F5DCA810854}" srcOrd="14" destOrd="0" presId="urn:microsoft.com/office/officeart/2005/8/layout/list1"/>
    <dgm:cxn modelId="{8E53BE30-AC5D-48FF-A492-775C00F5B6C2}" type="presParOf" srcId="{ECDA7D1B-0148-43F8-8565-CBD3BB5FB6D6}" destId="{0A6B3DC0-81DC-4175-8FD8-769C2D86F119}" srcOrd="15" destOrd="0" presId="urn:microsoft.com/office/officeart/2005/8/layout/list1"/>
    <dgm:cxn modelId="{7AFCF989-AAB8-44D5-B08E-5B31C2A2D05E}" type="presParOf" srcId="{ECDA7D1B-0148-43F8-8565-CBD3BB5FB6D6}" destId="{E79AC929-AE69-46B0-BFC1-7AB47DFCC7E3}" srcOrd="16" destOrd="0" presId="urn:microsoft.com/office/officeart/2005/8/layout/list1"/>
    <dgm:cxn modelId="{AD19C100-B9DB-4D80-BF40-47B8B95C9743}" type="presParOf" srcId="{E79AC929-AE69-46B0-BFC1-7AB47DFCC7E3}" destId="{8A31E73E-BA51-41B4-91B2-55CC2C05B0C5}" srcOrd="0" destOrd="0" presId="urn:microsoft.com/office/officeart/2005/8/layout/list1"/>
    <dgm:cxn modelId="{676BE7F1-20C9-4CEC-97A6-0618325F8DFD}" type="presParOf" srcId="{E79AC929-AE69-46B0-BFC1-7AB47DFCC7E3}" destId="{3378580C-8E05-4AA8-A80B-167D2E163A94}" srcOrd="1" destOrd="0" presId="urn:microsoft.com/office/officeart/2005/8/layout/list1"/>
    <dgm:cxn modelId="{6A7D0DC0-9627-454D-BEB8-A71A07D03DC1}" type="presParOf" srcId="{ECDA7D1B-0148-43F8-8565-CBD3BB5FB6D6}" destId="{12176C88-16F4-4656-AD39-ED39CA3360C0}" srcOrd="17" destOrd="0" presId="urn:microsoft.com/office/officeart/2005/8/layout/list1"/>
    <dgm:cxn modelId="{57419A8A-99BB-4CEE-93F9-EA25DEFA11E6}" type="presParOf" srcId="{ECDA7D1B-0148-43F8-8565-CBD3BB5FB6D6}" destId="{CF350C95-8E46-4B18-B2F5-CC3323967DF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945BC-25FF-4DDD-8647-418F5B20B84A}">
      <dsp:nvSpPr>
        <dsp:cNvPr id="0" name=""/>
        <dsp:cNvSpPr/>
      </dsp:nvSpPr>
      <dsp:spPr>
        <a:xfrm>
          <a:off x="0" y="2880"/>
          <a:ext cx="5112568" cy="478877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何謂志願服務倫理？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3377" y="26257"/>
        <a:ext cx="5065814" cy="432123"/>
      </dsp:txXfrm>
    </dsp:sp>
    <dsp:sp modelId="{442D66A7-E077-4E20-9B2F-6541BD1E7A6B}">
      <dsp:nvSpPr>
        <dsp:cNvPr id="0" name=""/>
        <dsp:cNvSpPr/>
      </dsp:nvSpPr>
      <dsp:spPr>
        <a:xfrm>
          <a:off x="0" y="493092"/>
          <a:ext cx="5112568" cy="478877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志願服務為何必須講求倫理？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3377" y="516469"/>
        <a:ext cx="5065814" cy="432123"/>
      </dsp:txXfrm>
    </dsp:sp>
    <dsp:sp modelId="{D74F487D-4DE1-487C-90C9-847E90044C1D}">
      <dsp:nvSpPr>
        <dsp:cNvPr id="0" name=""/>
        <dsp:cNvSpPr/>
      </dsp:nvSpPr>
      <dsp:spPr>
        <a:xfrm>
          <a:off x="0" y="983304"/>
          <a:ext cx="5112568" cy="478877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志工自持的倫理守則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3377" y="1006681"/>
        <a:ext cx="5065814" cy="432123"/>
      </dsp:txXfrm>
    </dsp:sp>
    <dsp:sp modelId="{4C250EE5-9251-4E71-AAA1-25FC0FB1F082}">
      <dsp:nvSpPr>
        <dsp:cNvPr id="0" name=""/>
        <dsp:cNvSpPr/>
      </dsp:nvSpPr>
      <dsp:spPr>
        <a:xfrm>
          <a:off x="0" y="1473515"/>
          <a:ext cx="5112568" cy="478877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志工之間的倫理守則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3377" y="1496892"/>
        <a:ext cx="5065814" cy="432123"/>
      </dsp:txXfrm>
    </dsp:sp>
    <dsp:sp modelId="{C3B5876B-5A9D-494B-A152-71173A34943D}">
      <dsp:nvSpPr>
        <dsp:cNvPr id="0" name=""/>
        <dsp:cNvSpPr/>
      </dsp:nvSpPr>
      <dsp:spPr>
        <a:xfrm>
          <a:off x="0" y="1963727"/>
          <a:ext cx="5112568" cy="478877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志工與督導間的倫理守則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3377" y="1987104"/>
        <a:ext cx="5065814" cy="432123"/>
      </dsp:txXfrm>
    </dsp:sp>
    <dsp:sp modelId="{74E66B8E-BBF1-476F-81CB-84D6EB91A8AC}">
      <dsp:nvSpPr>
        <dsp:cNvPr id="0" name=""/>
        <dsp:cNvSpPr/>
      </dsp:nvSpPr>
      <dsp:spPr>
        <a:xfrm>
          <a:off x="0" y="2453939"/>
          <a:ext cx="5112568" cy="478877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志工與機構間的倫理守則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3377" y="2477316"/>
        <a:ext cx="5065814" cy="432123"/>
      </dsp:txXfrm>
    </dsp:sp>
    <dsp:sp modelId="{59DBD3B7-47DE-4491-99D2-F96BC68ADBC4}">
      <dsp:nvSpPr>
        <dsp:cNvPr id="0" name=""/>
        <dsp:cNvSpPr/>
      </dsp:nvSpPr>
      <dsp:spPr>
        <a:xfrm>
          <a:off x="0" y="2944150"/>
          <a:ext cx="5112568" cy="478877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志工與服務對象的倫理守則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3377" y="2967527"/>
        <a:ext cx="5065814" cy="432123"/>
      </dsp:txXfrm>
    </dsp:sp>
    <dsp:sp modelId="{C7ADBD6C-B7B6-416F-BC9E-F07A9DC16B0D}">
      <dsp:nvSpPr>
        <dsp:cNvPr id="0" name=""/>
        <dsp:cNvSpPr/>
      </dsp:nvSpPr>
      <dsp:spPr>
        <a:xfrm>
          <a:off x="0" y="3434362"/>
          <a:ext cx="5112568" cy="478877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督導應有之倫理守則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3377" y="3457739"/>
        <a:ext cx="5065814" cy="432123"/>
      </dsp:txXfrm>
    </dsp:sp>
    <dsp:sp modelId="{C283E296-A3C6-4C58-AE12-42C6FD1E4D7B}">
      <dsp:nvSpPr>
        <dsp:cNvPr id="0" name=""/>
        <dsp:cNvSpPr/>
      </dsp:nvSpPr>
      <dsp:spPr>
        <a:xfrm>
          <a:off x="0" y="3924574"/>
          <a:ext cx="5112568" cy="478877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內政部訂定之倫理守則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3377" y="3947951"/>
        <a:ext cx="5065814" cy="432123"/>
      </dsp:txXfrm>
    </dsp:sp>
    <dsp:sp modelId="{3AB28B3A-42E5-4B44-B4D1-E4F5FA1A4E6E}">
      <dsp:nvSpPr>
        <dsp:cNvPr id="0" name=""/>
        <dsp:cNvSpPr/>
      </dsp:nvSpPr>
      <dsp:spPr>
        <a:xfrm>
          <a:off x="0" y="4414786"/>
          <a:ext cx="5112568" cy="478877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倫理兩難與困境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3377" y="4438163"/>
        <a:ext cx="5065814" cy="4321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8CA7C-B8BD-4058-863B-3D95F3F9E7BF}">
      <dsp:nvSpPr>
        <dsp:cNvPr id="0" name=""/>
        <dsp:cNvSpPr/>
      </dsp:nvSpPr>
      <dsp:spPr>
        <a:xfrm>
          <a:off x="0" y="213951"/>
          <a:ext cx="6120680" cy="661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5033" tIns="249936" rIns="47503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不可態度傲慢、氣勢凌人。                             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13951"/>
        <a:ext cx="6120680" cy="661500"/>
      </dsp:txXfrm>
    </dsp:sp>
    <dsp:sp modelId="{3D554B1A-6D30-475B-8D7A-B83BC1501035}">
      <dsp:nvSpPr>
        <dsp:cNvPr id="0" name=""/>
        <dsp:cNvSpPr/>
      </dsp:nvSpPr>
      <dsp:spPr>
        <a:xfrm>
          <a:off x="306034" y="36831"/>
          <a:ext cx="4284476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要尊重人格，不損及尊嚴                                              </a:t>
          </a:r>
          <a:endParaRPr 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23327" y="54124"/>
        <a:ext cx="4249890" cy="319654"/>
      </dsp:txXfrm>
    </dsp:sp>
    <dsp:sp modelId="{E5D3B38E-9454-4F4C-B157-38EB0F4E5A72}">
      <dsp:nvSpPr>
        <dsp:cNvPr id="0" name=""/>
        <dsp:cNvSpPr/>
      </dsp:nvSpPr>
      <dsp:spPr>
        <a:xfrm>
          <a:off x="0" y="1117371"/>
          <a:ext cx="6120680" cy="661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5033" tIns="249936" rIns="47503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以關懷代替同情，不可過份塑造悲情。 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1117371"/>
        <a:ext cx="6120680" cy="661500"/>
      </dsp:txXfrm>
    </dsp:sp>
    <dsp:sp modelId="{5B765A3A-3512-4D88-9D7B-2A86E0647D19}">
      <dsp:nvSpPr>
        <dsp:cNvPr id="0" name=""/>
        <dsp:cNvSpPr/>
      </dsp:nvSpPr>
      <dsp:spPr>
        <a:xfrm>
          <a:off x="306034" y="940251"/>
          <a:ext cx="4284476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要溫馨關懷，不刻意憐憫                                             </a:t>
          </a:r>
          <a:endParaRPr 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23327" y="957544"/>
        <a:ext cx="4249890" cy="319654"/>
      </dsp:txXfrm>
    </dsp:sp>
    <dsp:sp modelId="{B05CAA59-9903-4EF8-8A6D-CE400B077D0B}">
      <dsp:nvSpPr>
        <dsp:cNvPr id="0" name=""/>
        <dsp:cNvSpPr/>
      </dsp:nvSpPr>
      <dsp:spPr>
        <a:xfrm>
          <a:off x="0" y="2020791"/>
          <a:ext cx="6120680" cy="661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5033" tIns="249936" rIns="47503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「協助」解決問題，而非「代替」解決問題。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020791"/>
        <a:ext cx="6120680" cy="661500"/>
      </dsp:txXfrm>
    </dsp:sp>
    <dsp:sp modelId="{3CD3E8C9-BBA0-4EA0-8C63-2B9B99D273F1}">
      <dsp:nvSpPr>
        <dsp:cNvPr id="0" name=""/>
        <dsp:cNvSpPr/>
      </dsp:nvSpPr>
      <dsp:spPr>
        <a:xfrm>
          <a:off x="306034" y="1843671"/>
          <a:ext cx="4284476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要扶助成長，不養成依賴                                           </a:t>
          </a:r>
          <a:endParaRPr 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23327" y="1860964"/>
        <a:ext cx="4249890" cy="319654"/>
      </dsp:txXfrm>
    </dsp:sp>
    <dsp:sp modelId="{CE1B5B1C-172F-4917-B910-ECAAF476D81D}">
      <dsp:nvSpPr>
        <dsp:cNvPr id="0" name=""/>
        <dsp:cNvSpPr/>
      </dsp:nvSpPr>
      <dsp:spPr>
        <a:xfrm>
          <a:off x="0" y="2924211"/>
          <a:ext cx="6120680" cy="661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5033" tIns="249936" rIns="47503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尊重服務對象隱私，克盡保密責任。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924211"/>
        <a:ext cx="6120680" cy="661500"/>
      </dsp:txXfrm>
    </dsp:sp>
    <dsp:sp modelId="{0742AC96-2D9E-46AE-91E2-4FEBFD775BD4}">
      <dsp:nvSpPr>
        <dsp:cNvPr id="0" name=""/>
        <dsp:cNvSpPr/>
      </dsp:nvSpPr>
      <dsp:spPr>
        <a:xfrm>
          <a:off x="306034" y="2747091"/>
          <a:ext cx="4284476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要保守秘密，不洩漏隱私 </a:t>
          </a:r>
          <a:r>
            <a:rPr lang="zh-TW" sz="1800" kern="1200" dirty="0" smtClean="0">
              <a:latin typeface="標楷體" pitchFamily="65" charset="-120"/>
              <a:ea typeface="標楷體" pitchFamily="65" charset="-120"/>
            </a:rPr>
            <a:t>                                            </a:t>
          </a:r>
          <a:endParaRPr 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323327" y="2764384"/>
        <a:ext cx="4249890" cy="319654"/>
      </dsp:txXfrm>
    </dsp:sp>
    <dsp:sp modelId="{8A3A1B84-9ED8-4B09-AB86-A83B5D00299B}">
      <dsp:nvSpPr>
        <dsp:cNvPr id="0" name=""/>
        <dsp:cNvSpPr/>
      </dsp:nvSpPr>
      <dsp:spPr>
        <a:xfrm>
          <a:off x="0" y="3827631"/>
          <a:ext cx="6120680" cy="661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5033" tIns="249936" rIns="47503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施人慎勿念，受施慎勿忘。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3827631"/>
        <a:ext cx="6120680" cy="661500"/>
      </dsp:txXfrm>
    </dsp:sp>
    <dsp:sp modelId="{120CF2BD-4AB3-4FC5-82A3-421193ED374F}">
      <dsp:nvSpPr>
        <dsp:cNvPr id="0" name=""/>
        <dsp:cNvSpPr/>
      </dsp:nvSpPr>
      <dsp:spPr>
        <a:xfrm>
          <a:off x="306034" y="3650511"/>
          <a:ext cx="4284476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要施予勿念，不居功揚善                                                  </a:t>
          </a:r>
          <a:endParaRPr 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23327" y="3667804"/>
        <a:ext cx="4249890" cy="319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73148-D64A-4739-B19F-06FF65BC0E0A}">
      <dsp:nvSpPr>
        <dsp:cNvPr id="0" name=""/>
        <dsp:cNvSpPr/>
      </dsp:nvSpPr>
      <dsp:spPr>
        <a:xfrm>
          <a:off x="0" y="29715"/>
          <a:ext cx="4464496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kern="1200" dirty="0" smtClean="0">
              <a:latin typeface="標楷體" pitchFamily="65" charset="-120"/>
              <a:ea typeface="標楷體" pitchFamily="65" charset="-120"/>
            </a:rPr>
            <a:t>（一）要廣納建言，不專橫跋扈。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0157" y="59872"/>
        <a:ext cx="4404182" cy="557446"/>
      </dsp:txXfrm>
    </dsp:sp>
    <dsp:sp modelId="{87868166-6580-4C5D-B37E-0138B62CE1EF}">
      <dsp:nvSpPr>
        <dsp:cNvPr id="0" name=""/>
        <dsp:cNvSpPr/>
      </dsp:nvSpPr>
      <dsp:spPr>
        <a:xfrm>
          <a:off x="0" y="742516"/>
          <a:ext cx="4464496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kern="1200" dirty="0" smtClean="0">
              <a:latin typeface="標楷體" pitchFamily="65" charset="-120"/>
              <a:ea typeface="標楷體" pitchFamily="65" charset="-120"/>
            </a:rPr>
            <a:t>（二）要跳脫傳統，不墨守成規。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0157" y="772673"/>
        <a:ext cx="4404182" cy="557446"/>
      </dsp:txXfrm>
    </dsp:sp>
    <dsp:sp modelId="{DEF57A0A-9D73-4C3E-8921-170239B1D388}">
      <dsp:nvSpPr>
        <dsp:cNvPr id="0" name=""/>
        <dsp:cNvSpPr/>
      </dsp:nvSpPr>
      <dsp:spPr>
        <a:xfrm>
          <a:off x="0" y="1455316"/>
          <a:ext cx="4464496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kern="1200" dirty="0" smtClean="0">
              <a:latin typeface="標楷體" pitchFamily="65" charset="-120"/>
              <a:ea typeface="標楷體" pitchFamily="65" charset="-120"/>
            </a:rPr>
            <a:t>（三）要勇於擔當，不推諉塞責。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0157" y="1485473"/>
        <a:ext cx="4404182" cy="557446"/>
      </dsp:txXfrm>
    </dsp:sp>
    <dsp:sp modelId="{440D6B42-90F0-42D7-8F9D-6781BF32C35C}">
      <dsp:nvSpPr>
        <dsp:cNvPr id="0" name=""/>
        <dsp:cNvSpPr/>
      </dsp:nvSpPr>
      <dsp:spPr>
        <a:xfrm>
          <a:off x="0" y="2168116"/>
          <a:ext cx="4464496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kern="1200" dirty="0" smtClean="0">
              <a:latin typeface="標楷體" pitchFamily="65" charset="-120"/>
              <a:ea typeface="標楷體" pitchFamily="65" charset="-120"/>
            </a:rPr>
            <a:t>（四）要汲取新知，不故步自封。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0157" y="2198273"/>
        <a:ext cx="4404182" cy="557446"/>
      </dsp:txXfrm>
    </dsp:sp>
    <dsp:sp modelId="{742B6DF9-743E-4312-B0D2-C4ADE1ADE418}">
      <dsp:nvSpPr>
        <dsp:cNvPr id="0" name=""/>
        <dsp:cNvSpPr/>
      </dsp:nvSpPr>
      <dsp:spPr>
        <a:xfrm>
          <a:off x="0" y="2880916"/>
          <a:ext cx="4464496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kern="1200" dirty="0" smtClean="0">
              <a:latin typeface="標楷體" pitchFamily="65" charset="-120"/>
              <a:ea typeface="標楷體" pitchFamily="65" charset="-120"/>
            </a:rPr>
            <a:t>（五）要展現專業，不有學無識。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0157" y="2911073"/>
        <a:ext cx="4404182" cy="5574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74B7D-4C5F-4A6A-93B8-1D6636FC8B6A}">
      <dsp:nvSpPr>
        <dsp:cNvPr id="0" name=""/>
        <dsp:cNvSpPr/>
      </dsp:nvSpPr>
      <dsp:spPr>
        <a:xfrm>
          <a:off x="0" y="7375"/>
          <a:ext cx="4392488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kern="1200" dirty="0" smtClean="0">
              <a:latin typeface="標楷體" pitchFamily="65" charset="-120"/>
              <a:ea typeface="標楷體" pitchFamily="65" charset="-120"/>
            </a:rPr>
            <a:t>（一）要充分信任，不滿懷猜疑。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7415" y="34790"/>
        <a:ext cx="4337658" cy="506770"/>
      </dsp:txXfrm>
    </dsp:sp>
    <dsp:sp modelId="{B69685D2-83C0-405B-8A5A-5BE7474E14F9}">
      <dsp:nvSpPr>
        <dsp:cNvPr id="0" name=""/>
        <dsp:cNvSpPr/>
      </dsp:nvSpPr>
      <dsp:spPr>
        <a:xfrm>
          <a:off x="0" y="655376"/>
          <a:ext cx="4392488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kern="1200" dirty="0" smtClean="0">
              <a:latin typeface="標楷體" pitchFamily="65" charset="-120"/>
              <a:ea typeface="標楷體" pitchFamily="65" charset="-120"/>
            </a:rPr>
            <a:t>（二）要肯定效能，不視如跟班。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7415" y="682791"/>
        <a:ext cx="4337658" cy="506770"/>
      </dsp:txXfrm>
    </dsp:sp>
    <dsp:sp modelId="{14A68B07-8B89-4A25-A72D-CD60DE8838DC}">
      <dsp:nvSpPr>
        <dsp:cNvPr id="0" name=""/>
        <dsp:cNvSpPr/>
      </dsp:nvSpPr>
      <dsp:spPr>
        <a:xfrm>
          <a:off x="0" y="1303376"/>
          <a:ext cx="4392488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kern="1200" dirty="0" smtClean="0">
              <a:latin typeface="標楷體" pitchFamily="65" charset="-120"/>
              <a:ea typeface="標楷體" pitchFamily="65" charset="-120"/>
            </a:rPr>
            <a:t>（三）要妥切要求，不苛求為難。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7415" y="1330791"/>
        <a:ext cx="4337658" cy="506770"/>
      </dsp:txXfrm>
    </dsp:sp>
    <dsp:sp modelId="{A861BC52-918A-4F32-AF33-5EF908EC4238}">
      <dsp:nvSpPr>
        <dsp:cNvPr id="0" name=""/>
        <dsp:cNvSpPr/>
      </dsp:nvSpPr>
      <dsp:spPr>
        <a:xfrm>
          <a:off x="0" y="1951376"/>
          <a:ext cx="4392488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kern="1200" dirty="0" smtClean="0">
              <a:latin typeface="標楷體" pitchFamily="65" charset="-120"/>
              <a:ea typeface="標楷體" pitchFamily="65" charset="-120"/>
            </a:rPr>
            <a:t>（四）要明確導引，不放任摸索。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7415" y="1978791"/>
        <a:ext cx="4337658" cy="506770"/>
      </dsp:txXfrm>
    </dsp:sp>
    <dsp:sp modelId="{EE1CAD8F-D9C4-4B26-B844-5E662038F31D}">
      <dsp:nvSpPr>
        <dsp:cNvPr id="0" name=""/>
        <dsp:cNvSpPr/>
      </dsp:nvSpPr>
      <dsp:spPr>
        <a:xfrm>
          <a:off x="0" y="2599376"/>
          <a:ext cx="4392488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kern="1200" dirty="0" smtClean="0">
              <a:latin typeface="標楷體" pitchFamily="65" charset="-120"/>
              <a:ea typeface="標楷體" pitchFamily="65" charset="-120"/>
            </a:rPr>
            <a:t>（五）要關心重視，不似有若無。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7415" y="2626791"/>
        <a:ext cx="4337658" cy="506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0448A-713B-4E78-A36C-F6E25D3CE5C6}">
      <dsp:nvSpPr>
        <dsp:cNvPr id="0" name=""/>
        <dsp:cNvSpPr/>
      </dsp:nvSpPr>
      <dsp:spPr>
        <a:xfrm>
          <a:off x="0" y="279793"/>
          <a:ext cx="7272808" cy="1927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74904" rIns="56445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Times New Roman" pitchFamily="18" charset="0"/>
              <a:cs typeface="Times New Roman" pitchFamily="18" charset="0"/>
            </a:rPr>
            <a:t>（一）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Ethics is a generic term for </a:t>
          </a:r>
          <a:r>
            <a:rPr lang="en-US" sz="1800" i="1" u="sng" kern="1200" dirty="0" smtClean="0">
              <a:latin typeface="Times New Roman" pitchFamily="18" charset="0"/>
              <a:cs typeface="Times New Roman" pitchFamily="18" charset="0"/>
            </a:rPr>
            <a:t>various ways of understanding and examining moral life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zh-TW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Times New Roman" pitchFamily="18" charset="0"/>
              <a:cs typeface="Times New Roman" pitchFamily="18" charset="0"/>
            </a:rPr>
            <a:t>（二）</a:t>
          </a:r>
          <a:r>
            <a:rPr lang="zh-TW" sz="1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倫理是指引應如何</a:t>
          </a:r>
          <a:r>
            <a:rPr lang="zh-TW" sz="1800" u="sng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做人</a:t>
          </a:r>
          <a:r>
            <a:rPr lang="zh-TW" sz="1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或</a:t>
          </a:r>
          <a:r>
            <a:rPr lang="zh-TW" sz="1800" u="sng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生活</a:t>
          </a:r>
          <a:r>
            <a:rPr lang="zh-TW" sz="1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的一切思想和實踐原則。</a:t>
          </a:r>
          <a:endParaRPr lang="en-US" sz="18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具體而言，志願服務倫理乃參與志願服務相關人員在致力服務過程中，立身處事、律己律人之行為規範與標準。</a:t>
          </a:r>
          <a:endParaRPr lang="en-US" sz="18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0" y="279793"/>
        <a:ext cx="7272808" cy="1927800"/>
      </dsp:txXfrm>
    </dsp:sp>
    <dsp:sp modelId="{896546E1-E9A1-473F-85D8-B7DC96D7AE66}">
      <dsp:nvSpPr>
        <dsp:cNvPr id="0" name=""/>
        <dsp:cNvSpPr/>
      </dsp:nvSpPr>
      <dsp:spPr>
        <a:xfrm>
          <a:off x="363640" y="14113"/>
          <a:ext cx="5090965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何謂倫理</a:t>
          </a:r>
          <a:r>
            <a:rPr lang="zh-TW" sz="2400" kern="1200" dirty="0" smtClean="0">
              <a:latin typeface="Times New Roman" pitchFamily="18" charset="0"/>
              <a:cs typeface="Times New Roman" pitchFamily="18" charset="0"/>
            </a:rPr>
            <a:t>（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ethics</a:t>
          </a:r>
          <a:r>
            <a:rPr lang="zh-TW" sz="2400" kern="1200" dirty="0" smtClean="0">
              <a:latin typeface="Times New Roman" pitchFamily="18" charset="0"/>
              <a:cs typeface="Times New Roman" pitchFamily="18" charset="0"/>
            </a:rPr>
            <a:t>）？</a:t>
          </a:r>
          <a:endParaRPr lang="zh-TW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9579" y="40052"/>
        <a:ext cx="5039087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68507-CC79-4405-BCD1-4B99ED5FAD2F}">
      <dsp:nvSpPr>
        <dsp:cNvPr id="0" name=""/>
        <dsp:cNvSpPr/>
      </dsp:nvSpPr>
      <dsp:spPr>
        <a:xfrm>
          <a:off x="0" y="304078"/>
          <a:ext cx="7272808" cy="19215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416560" rIns="564451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sz="2000" kern="1200" dirty="0" smtClean="0">
              <a:latin typeface="標楷體" pitchFamily="65" charset="-120"/>
              <a:ea typeface="標楷體" pitchFamily="65" charset="-120"/>
            </a:rPr>
            <a:t>（一）承載價值。</a:t>
          </a:r>
          <a:endParaRPr lang="zh-TW" sz="20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sz="2000" kern="1200" dirty="0" smtClean="0">
              <a:latin typeface="標楷體" pitchFamily="65" charset="-120"/>
              <a:ea typeface="標楷體" pitchFamily="65" charset="-120"/>
            </a:rPr>
            <a:t>（二）約束個人內在態度與外顯行為。</a:t>
          </a:r>
          <a:endParaRPr lang="zh-TW" sz="20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sz="2000" kern="1200" dirty="0" smtClean="0">
              <a:latin typeface="標楷體" pitchFamily="65" charset="-120"/>
              <a:ea typeface="標楷體" pitchFamily="65" charset="-120"/>
            </a:rPr>
            <a:t>（三）絕對性 </a:t>
          </a:r>
          <a:r>
            <a:rPr kumimoji="1" lang="en-US" sz="2000" kern="1200" dirty="0" smtClean="0">
              <a:latin typeface="標楷體" pitchFamily="65" charset="-120"/>
              <a:ea typeface="標楷體" pitchFamily="65" charset="-120"/>
            </a:rPr>
            <a:t>VS. </a:t>
          </a:r>
          <a:r>
            <a:rPr kumimoji="1" lang="zh-TW" sz="2000" kern="1200" dirty="0" smtClean="0">
              <a:latin typeface="標楷體" pitchFamily="65" charset="-120"/>
              <a:ea typeface="標楷體" pitchFamily="65" charset="-120"/>
            </a:rPr>
            <a:t>因時、地而變。</a:t>
          </a:r>
          <a:endParaRPr lang="zh-TW" sz="20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sz="2000" kern="1200" dirty="0" smtClean="0">
              <a:latin typeface="標楷體" pitchFamily="65" charset="-120"/>
              <a:ea typeface="標楷體" pitchFamily="65" charset="-120"/>
            </a:rPr>
            <a:t>（四）優先於法律或宗教誡命？</a:t>
          </a:r>
          <a:endParaRPr lang="zh-TW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304078"/>
        <a:ext cx="7272808" cy="1921500"/>
      </dsp:txXfrm>
    </dsp:sp>
    <dsp:sp modelId="{DF0D1AA1-D16E-40A8-A823-986E91D0026A}">
      <dsp:nvSpPr>
        <dsp:cNvPr id="0" name=""/>
        <dsp:cNvSpPr/>
      </dsp:nvSpPr>
      <dsp:spPr>
        <a:xfrm>
          <a:off x="363640" y="8878"/>
          <a:ext cx="5090965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kern="1200" dirty="0" smtClean="0">
              <a:latin typeface="標楷體" pitchFamily="65" charset="-120"/>
              <a:ea typeface="標楷體" pitchFamily="65" charset="-120"/>
            </a:rPr>
            <a:t>倫理之特性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92461" y="37699"/>
        <a:ext cx="5033323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954B3-8459-4A1A-A818-5B59C5BC876D}">
      <dsp:nvSpPr>
        <dsp:cNvPr id="0" name=""/>
        <dsp:cNvSpPr/>
      </dsp:nvSpPr>
      <dsp:spPr>
        <a:xfrm>
          <a:off x="0" y="65950"/>
          <a:ext cx="6984776" cy="6853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就志工本身而言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3457" y="99407"/>
        <a:ext cx="6917862" cy="618460"/>
      </dsp:txXfrm>
    </dsp:sp>
    <dsp:sp modelId="{3AB85B59-FC66-4A13-AACA-885EF554C5A9}">
      <dsp:nvSpPr>
        <dsp:cNvPr id="0" name=""/>
        <dsp:cNvSpPr/>
      </dsp:nvSpPr>
      <dsp:spPr>
        <a:xfrm>
          <a:off x="0" y="864094"/>
          <a:ext cx="6984776" cy="60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767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（一）展現志工尊嚴：落實服務，實事求是。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（二）保障服務品質：服務不只要「有」，更要求「好」！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864094"/>
        <a:ext cx="6984776" cy="606292"/>
      </dsp:txXfrm>
    </dsp:sp>
    <dsp:sp modelId="{9B9DBABF-B07C-42F4-A2BC-7C3DE8BFFF31}">
      <dsp:nvSpPr>
        <dsp:cNvPr id="0" name=""/>
        <dsp:cNvSpPr/>
      </dsp:nvSpPr>
      <dsp:spPr>
        <a:xfrm>
          <a:off x="0" y="2073211"/>
          <a:ext cx="6984776" cy="6853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就服務對象而言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3457" y="2106668"/>
        <a:ext cx="6917862" cy="618460"/>
      </dsp:txXfrm>
    </dsp:sp>
    <dsp:sp modelId="{56C0DAA9-B63F-4224-AF06-CDA2580CE4B4}">
      <dsp:nvSpPr>
        <dsp:cNvPr id="0" name=""/>
        <dsp:cNvSpPr/>
      </dsp:nvSpPr>
      <dsp:spPr>
        <a:xfrm>
          <a:off x="0" y="2850089"/>
          <a:ext cx="6984776" cy="60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767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（一）建立呼援信心：提供適時服務，鼓勵民眾鼓起開口勇氣。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（二）確保求助安全：以服務對象利益為優先。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850089"/>
        <a:ext cx="6984776" cy="60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171C0-B679-4276-B338-AAEBD1925562}">
      <dsp:nvSpPr>
        <dsp:cNvPr id="0" name=""/>
        <dsp:cNvSpPr/>
      </dsp:nvSpPr>
      <dsp:spPr>
        <a:xfrm>
          <a:off x="0" y="119541"/>
          <a:ext cx="6912768" cy="672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就服務機構而言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2831" y="152372"/>
        <a:ext cx="6847106" cy="606887"/>
      </dsp:txXfrm>
    </dsp:sp>
    <dsp:sp modelId="{DB6279EB-47EE-47BF-B11A-2C1421DA91A5}">
      <dsp:nvSpPr>
        <dsp:cNvPr id="0" name=""/>
        <dsp:cNvSpPr/>
      </dsp:nvSpPr>
      <dsp:spPr>
        <a:xfrm>
          <a:off x="0" y="792091"/>
          <a:ext cx="6912768" cy="137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8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（一）尊重運作模式：志願服務本質為協助與彌補，志工</a:t>
          </a:r>
          <a:r>
            <a:rPr lang="zh-TW" altLang="en-US" sz="2000" kern="1200" smtClean="0">
              <a:latin typeface="標楷體" pitchFamily="65" charset="-120"/>
              <a:ea typeface="標楷體" pitchFamily="65" charset="-120"/>
            </a:rPr>
            <a:t>應尊重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機構規則。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（二）維護機構形象：與機構配合，弘揚與彰顯機構服務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功能。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792091"/>
        <a:ext cx="6912768" cy="1379137"/>
      </dsp:txXfrm>
    </dsp:sp>
    <dsp:sp modelId="{A7F1B7FA-A1F3-42E6-B691-7BA1FC237C28}">
      <dsp:nvSpPr>
        <dsp:cNvPr id="0" name=""/>
        <dsp:cNvSpPr/>
      </dsp:nvSpPr>
      <dsp:spPr>
        <a:xfrm>
          <a:off x="0" y="2171228"/>
          <a:ext cx="6912768" cy="7081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就社會整體而言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4569" y="2205797"/>
        <a:ext cx="6843630" cy="639003"/>
      </dsp:txXfrm>
    </dsp:sp>
    <dsp:sp modelId="{7041C3FF-F270-4E06-A5AE-9A679BE45386}">
      <dsp:nvSpPr>
        <dsp:cNvPr id="0" name=""/>
        <dsp:cNvSpPr/>
      </dsp:nvSpPr>
      <dsp:spPr>
        <a:xfrm>
          <a:off x="0" y="2879369"/>
          <a:ext cx="691276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8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（一）凝聚志工效能：促進志工心手相連。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（二）豎立善良風尚：扭轉社會爭權奪利歪風。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879369"/>
        <a:ext cx="6912768" cy="1076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935DD-7A7A-4C0D-809E-2A9F25E0372C}">
      <dsp:nvSpPr>
        <dsp:cNvPr id="0" name=""/>
        <dsp:cNvSpPr/>
      </dsp:nvSpPr>
      <dsp:spPr>
        <a:xfrm>
          <a:off x="0" y="213951"/>
          <a:ext cx="6551958" cy="661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505" tIns="249936" rIns="508505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既是自發性參與，應行之以誠，不可口是心非。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13951"/>
        <a:ext cx="6551958" cy="661500"/>
      </dsp:txXfrm>
    </dsp:sp>
    <dsp:sp modelId="{EE4F2CFC-00CA-4A3F-8371-864D4239304C}">
      <dsp:nvSpPr>
        <dsp:cNvPr id="0" name=""/>
        <dsp:cNvSpPr/>
      </dsp:nvSpPr>
      <dsp:spPr>
        <a:xfrm>
          <a:off x="327597" y="36831"/>
          <a:ext cx="4586371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54" tIns="0" rIns="17335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要誠心參與，不沽名釣譽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44890" y="54124"/>
        <a:ext cx="4551785" cy="319654"/>
      </dsp:txXfrm>
    </dsp:sp>
    <dsp:sp modelId="{3171A383-5E14-4002-B90A-C191443A2B8D}">
      <dsp:nvSpPr>
        <dsp:cNvPr id="0" name=""/>
        <dsp:cNvSpPr/>
      </dsp:nvSpPr>
      <dsp:spPr>
        <a:xfrm>
          <a:off x="0" y="1117371"/>
          <a:ext cx="6551958" cy="661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505" tIns="249936" rIns="508505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志工雖不計報酬，但對承諾工作仍應有責任感。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1117371"/>
        <a:ext cx="6551958" cy="661500"/>
      </dsp:txXfrm>
    </dsp:sp>
    <dsp:sp modelId="{710E4EE3-97DA-4D34-82DF-730D7083C648}">
      <dsp:nvSpPr>
        <dsp:cNvPr id="0" name=""/>
        <dsp:cNvSpPr/>
      </dsp:nvSpPr>
      <dsp:spPr>
        <a:xfrm>
          <a:off x="327597" y="940251"/>
          <a:ext cx="4586371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54" tIns="0" rIns="17335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要負責盡職，不敷衍應付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44890" y="957544"/>
        <a:ext cx="4551785" cy="319654"/>
      </dsp:txXfrm>
    </dsp:sp>
    <dsp:sp modelId="{B9C7C127-27E1-4BCF-9756-114235558245}">
      <dsp:nvSpPr>
        <dsp:cNvPr id="0" name=""/>
        <dsp:cNvSpPr/>
      </dsp:nvSpPr>
      <dsp:spPr>
        <a:xfrm>
          <a:off x="0" y="2020791"/>
          <a:ext cx="6551958" cy="661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505" tIns="249936" rIns="508505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應平實參與，不可自命不凡。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020791"/>
        <a:ext cx="6551958" cy="661500"/>
      </dsp:txXfrm>
    </dsp:sp>
    <dsp:sp modelId="{434987FE-E8E0-4D39-9304-94067CFF45FF}">
      <dsp:nvSpPr>
        <dsp:cNvPr id="0" name=""/>
        <dsp:cNvSpPr/>
      </dsp:nvSpPr>
      <dsp:spPr>
        <a:xfrm>
          <a:off x="327597" y="1843671"/>
          <a:ext cx="4586371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54" tIns="0" rIns="17335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要實事求是，不好高騖遠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44890" y="1860964"/>
        <a:ext cx="4551785" cy="319654"/>
      </dsp:txXfrm>
    </dsp:sp>
    <dsp:sp modelId="{1788AC41-934F-4FA2-8A94-64712A5529B0}">
      <dsp:nvSpPr>
        <dsp:cNvPr id="0" name=""/>
        <dsp:cNvSpPr/>
      </dsp:nvSpPr>
      <dsp:spPr>
        <a:xfrm>
          <a:off x="0" y="2924211"/>
          <a:ext cx="6551958" cy="661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505" tIns="249936" rIns="508505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應熱忱參與，不可爭功諉過。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924211"/>
        <a:ext cx="6551958" cy="661500"/>
      </dsp:txXfrm>
    </dsp:sp>
    <dsp:sp modelId="{802428BE-1B6D-4C43-9324-8FC6B18B9D0A}">
      <dsp:nvSpPr>
        <dsp:cNvPr id="0" name=""/>
        <dsp:cNvSpPr/>
      </dsp:nvSpPr>
      <dsp:spPr>
        <a:xfrm>
          <a:off x="327597" y="2747091"/>
          <a:ext cx="4586371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54" tIns="0" rIns="17335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要熱誠付出，不貪求名利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44890" y="2764384"/>
        <a:ext cx="4551785" cy="319654"/>
      </dsp:txXfrm>
    </dsp:sp>
    <dsp:sp modelId="{F244F6EE-5FC8-4DD0-86AE-96C2CFF39828}">
      <dsp:nvSpPr>
        <dsp:cNvPr id="0" name=""/>
        <dsp:cNvSpPr/>
      </dsp:nvSpPr>
      <dsp:spPr>
        <a:xfrm>
          <a:off x="0" y="3827631"/>
          <a:ext cx="6551958" cy="661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505" tIns="249936" rIns="508505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不可蜻蜓點水，來去自如。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3827631"/>
        <a:ext cx="6551958" cy="661500"/>
      </dsp:txXfrm>
    </dsp:sp>
    <dsp:sp modelId="{E2D4D6A8-F17C-4925-98DC-363034F7E97F}">
      <dsp:nvSpPr>
        <dsp:cNvPr id="0" name=""/>
        <dsp:cNvSpPr/>
      </dsp:nvSpPr>
      <dsp:spPr>
        <a:xfrm>
          <a:off x="327597" y="3650511"/>
          <a:ext cx="4586371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54" tIns="0" rIns="17335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要持之以恆，不無疾而終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44890" y="3667804"/>
        <a:ext cx="4551785" cy="3196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CA1A3-0B53-446B-B63A-1D130835DAE5}">
      <dsp:nvSpPr>
        <dsp:cNvPr id="0" name=""/>
        <dsp:cNvSpPr/>
      </dsp:nvSpPr>
      <dsp:spPr>
        <a:xfrm>
          <a:off x="0" y="213951"/>
          <a:ext cx="6696744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742" tIns="249936" rIns="519742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分工互助完成服務，不應暗中較勁。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13951"/>
        <a:ext cx="6696744" cy="661500"/>
      </dsp:txXfrm>
    </dsp:sp>
    <dsp:sp modelId="{D1CC68DD-90A3-42D2-A509-38A137FB5EA8}">
      <dsp:nvSpPr>
        <dsp:cNvPr id="0" name=""/>
        <dsp:cNvSpPr/>
      </dsp:nvSpPr>
      <dsp:spPr>
        <a:xfrm>
          <a:off x="334837" y="36831"/>
          <a:ext cx="4687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要精誠合作，不勾心鬥角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52130" y="54124"/>
        <a:ext cx="4653134" cy="319654"/>
      </dsp:txXfrm>
    </dsp:sp>
    <dsp:sp modelId="{22C61486-86AF-47DE-8B4A-EF184C2A53B3}">
      <dsp:nvSpPr>
        <dsp:cNvPr id="0" name=""/>
        <dsp:cNvSpPr/>
      </dsp:nvSpPr>
      <dsp:spPr>
        <a:xfrm>
          <a:off x="0" y="1117371"/>
          <a:ext cx="6696744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742" tIns="249936" rIns="519742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對於不同看法應交互意見，不可唯我獨尊。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1117371"/>
        <a:ext cx="6696744" cy="661500"/>
      </dsp:txXfrm>
    </dsp:sp>
    <dsp:sp modelId="{817C5B59-342B-4547-A13D-163C82632D22}">
      <dsp:nvSpPr>
        <dsp:cNvPr id="0" name=""/>
        <dsp:cNvSpPr/>
      </dsp:nvSpPr>
      <dsp:spPr>
        <a:xfrm>
          <a:off x="334837" y="940251"/>
          <a:ext cx="4687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要溝通協調，不唯我獨尊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52130" y="957544"/>
        <a:ext cx="4653134" cy="319654"/>
      </dsp:txXfrm>
    </dsp:sp>
    <dsp:sp modelId="{E0EDF207-CFD1-416A-A482-558CEDEA4631}">
      <dsp:nvSpPr>
        <dsp:cNvPr id="0" name=""/>
        <dsp:cNvSpPr/>
      </dsp:nvSpPr>
      <dsp:spPr>
        <a:xfrm>
          <a:off x="0" y="2020791"/>
          <a:ext cx="6696744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742" tIns="249936" rIns="519742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資深志工應重視經驗分享，薪火相傳。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020791"/>
        <a:ext cx="6696744" cy="661500"/>
      </dsp:txXfrm>
    </dsp:sp>
    <dsp:sp modelId="{39AC2B20-5E38-4CDC-8B59-99E9F0B7CC51}">
      <dsp:nvSpPr>
        <dsp:cNvPr id="0" name=""/>
        <dsp:cNvSpPr/>
      </dsp:nvSpPr>
      <dsp:spPr>
        <a:xfrm>
          <a:off x="334837" y="1843671"/>
          <a:ext cx="4687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要分享經驗，不漠視新進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52130" y="1860964"/>
        <a:ext cx="4653134" cy="319654"/>
      </dsp:txXfrm>
    </dsp:sp>
    <dsp:sp modelId="{473FAC32-5F41-4470-A911-2F0C242FDCA9}">
      <dsp:nvSpPr>
        <dsp:cNvPr id="0" name=""/>
        <dsp:cNvSpPr/>
      </dsp:nvSpPr>
      <dsp:spPr>
        <a:xfrm>
          <a:off x="0" y="2924211"/>
          <a:ext cx="6696744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742" tIns="249936" rIns="519742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不標新立異，使受服務者產生無所適從煩惱。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924211"/>
        <a:ext cx="6696744" cy="661500"/>
      </dsp:txXfrm>
    </dsp:sp>
    <dsp:sp modelId="{A81FDAE5-F90C-49B3-9979-02975727A39C}">
      <dsp:nvSpPr>
        <dsp:cNvPr id="0" name=""/>
        <dsp:cNvSpPr/>
      </dsp:nvSpPr>
      <dsp:spPr>
        <a:xfrm>
          <a:off x="334837" y="2747091"/>
          <a:ext cx="4687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要步調一致，不一意孤行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52130" y="2764384"/>
        <a:ext cx="4653134" cy="319654"/>
      </dsp:txXfrm>
    </dsp:sp>
    <dsp:sp modelId="{489654A8-7995-4469-B1FC-B0F73423F385}">
      <dsp:nvSpPr>
        <dsp:cNvPr id="0" name=""/>
        <dsp:cNvSpPr/>
      </dsp:nvSpPr>
      <dsp:spPr>
        <a:xfrm>
          <a:off x="0" y="3827631"/>
          <a:ext cx="6696744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742" tIns="249936" rIns="519742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應相互激勵與鼓舞，不可相互數落。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3827631"/>
        <a:ext cx="6696744" cy="661500"/>
      </dsp:txXfrm>
    </dsp:sp>
    <dsp:sp modelId="{3D361A31-C514-4198-AFC3-63C66116F164}">
      <dsp:nvSpPr>
        <dsp:cNvPr id="0" name=""/>
        <dsp:cNvSpPr/>
      </dsp:nvSpPr>
      <dsp:spPr>
        <a:xfrm>
          <a:off x="334837" y="3650511"/>
          <a:ext cx="4687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要相互激勵，不互揭長短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52130" y="3667804"/>
        <a:ext cx="4653134" cy="3196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51471-B8D4-4120-BAB5-2EAF6E64FC13}">
      <dsp:nvSpPr>
        <dsp:cNvPr id="0" name=""/>
        <dsp:cNvSpPr/>
      </dsp:nvSpPr>
      <dsp:spPr>
        <a:xfrm>
          <a:off x="0" y="168141"/>
          <a:ext cx="6840760" cy="64102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19" tIns="229108" rIns="530919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應接受專業督導指導。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168141"/>
        <a:ext cx="6840760" cy="641024"/>
      </dsp:txXfrm>
    </dsp:sp>
    <dsp:sp modelId="{A35ACCC7-EAE8-4871-A1E3-6C23114918F0}">
      <dsp:nvSpPr>
        <dsp:cNvPr id="0" name=""/>
        <dsp:cNvSpPr/>
      </dsp:nvSpPr>
      <dsp:spPr>
        <a:xfrm>
          <a:off x="342038" y="5781"/>
          <a:ext cx="4788532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要接受指導，不自行其是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57890" y="21633"/>
        <a:ext cx="4756828" cy="293016"/>
      </dsp:txXfrm>
    </dsp:sp>
    <dsp:sp modelId="{AC83835D-6C53-42B2-8AED-F5BE7B1C7759}">
      <dsp:nvSpPr>
        <dsp:cNvPr id="0" name=""/>
        <dsp:cNvSpPr/>
      </dsp:nvSpPr>
      <dsp:spPr>
        <a:xfrm>
          <a:off x="0" y="1030926"/>
          <a:ext cx="6840760" cy="64102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19" tIns="229108" rIns="530919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與督導密切配合，協助提升服務品質。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1030926"/>
        <a:ext cx="6840760" cy="641024"/>
      </dsp:txXfrm>
    </dsp:sp>
    <dsp:sp modelId="{EA7852A7-EB04-4812-9F97-C6920CA4CDC0}">
      <dsp:nvSpPr>
        <dsp:cNvPr id="0" name=""/>
        <dsp:cNvSpPr/>
      </dsp:nvSpPr>
      <dsp:spPr>
        <a:xfrm>
          <a:off x="342038" y="868566"/>
          <a:ext cx="4788532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要發揮互補，不反添負擔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57890" y="884418"/>
        <a:ext cx="4756828" cy="293016"/>
      </dsp:txXfrm>
    </dsp:sp>
    <dsp:sp modelId="{9E4E61E7-2FBA-4B98-882C-3A9E6C27BB68}">
      <dsp:nvSpPr>
        <dsp:cNvPr id="0" name=""/>
        <dsp:cNvSpPr/>
      </dsp:nvSpPr>
      <dsp:spPr>
        <a:xfrm>
          <a:off x="0" y="1893711"/>
          <a:ext cx="6840760" cy="9009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19" tIns="229108" rIns="530919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志工建言應掌握時機要對、立場要穩、態度要誠，以及措辭要婉等原則。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1893711"/>
        <a:ext cx="6840760" cy="900900"/>
      </dsp:txXfrm>
    </dsp:sp>
    <dsp:sp modelId="{7CD3DDCE-D03D-4B2A-B0C0-3CF99353DAFC}">
      <dsp:nvSpPr>
        <dsp:cNvPr id="0" name=""/>
        <dsp:cNvSpPr/>
      </dsp:nvSpPr>
      <dsp:spPr>
        <a:xfrm>
          <a:off x="342038" y="1731351"/>
          <a:ext cx="4788532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要適時建言，不堅持己見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57890" y="1747203"/>
        <a:ext cx="4756828" cy="293016"/>
      </dsp:txXfrm>
    </dsp:sp>
    <dsp:sp modelId="{BCCAC2E2-6833-4C5D-AA68-7E06C87E5252}">
      <dsp:nvSpPr>
        <dsp:cNvPr id="0" name=""/>
        <dsp:cNvSpPr/>
      </dsp:nvSpPr>
      <dsp:spPr>
        <a:xfrm>
          <a:off x="0" y="3016371"/>
          <a:ext cx="6840760" cy="64102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19" tIns="229108" rIns="530919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應立場一致，形成堅強工作伙伴。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3016371"/>
        <a:ext cx="6840760" cy="641024"/>
      </dsp:txXfrm>
    </dsp:sp>
    <dsp:sp modelId="{0E2096F3-F263-4EF0-885E-1D4D3A71EAE9}">
      <dsp:nvSpPr>
        <dsp:cNvPr id="0" name=""/>
        <dsp:cNvSpPr/>
      </dsp:nvSpPr>
      <dsp:spPr>
        <a:xfrm>
          <a:off x="342038" y="2854011"/>
          <a:ext cx="4788532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要善加交流，不製造對立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57890" y="2869863"/>
        <a:ext cx="4756828" cy="293016"/>
      </dsp:txXfrm>
    </dsp:sp>
    <dsp:sp modelId="{B13B11A2-34B7-4164-BE4C-9F8ACF924741}">
      <dsp:nvSpPr>
        <dsp:cNvPr id="0" name=""/>
        <dsp:cNvSpPr/>
      </dsp:nvSpPr>
      <dsp:spPr>
        <a:xfrm>
          <a:off x="0" y="3879156"/>
          <a:ext cx="6840760" cy="64102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19" tIns="229108" rIns="530919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需同心協力、患難與共。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3879156"/>
        <a:ext cx="6840760" cy="641024"/>
      </dsp:txXfrm>
    </dsp:sp>
    <dsp:sp modelId="{84AC3367-C795-4286-97AB-24388AB28063}">
      <dsp:nvSpPr>
        <dsp:cNvPr id="0" name=""/>
        <dsp:cNvSpPr/>
      </dsp:nvSpPr>
      <dsp:spPr>
        <a:xfrm>
          <a:off x="342038" y="3716796"/>
          <a:ext cx="4788532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要坦誠相待，不各懷鬼胎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57890" y="3732648"/>
        <a:ext cx="4756828" cy="2930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CD2EF-8C7A-45B1-A882-52F2CABEB5B4}">
      <dsp:nvSpPr>
        <dsp:cNvPr id="0" name=""/>
        <dsp:cNvSpPr/>
      </dsp:nvSpPr>
      <dsp:spPr>
        <a:xfrm>
          <a:off x="0" y="213951"/>
          <a:ext cx="6480720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976" tIns="249936" rIns="50297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遵守機構工作規範，不可主從不分。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13951"/>
        <a:ext cx="6480720" cy="661500"/>
      </dsp:txXfrm>
    </dsp:sp>
    <dsp:sp modelId="{F4199B63-275D-4334-A5D4-A9E1E8CD1792}">
      <dsp:nvSpPr>
        <dsp:cNvPr id="0" name=""/>
        <dsp:cNvSpPr/>
      </dsp:nvSpPr>
      <dsp:spPr>
        <a:xfrm>
          <a:off x="324036" y="36831"/>
          <a:ext cx="453650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要遵守規則，不喧賓奪主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41329" y="54124"/>
        <a:ext cx="4501918" cy="319654"/>
      </dsp:txXfrm>
    </dsp:sp>
    <dsp:sp modelId="{AAEE0010-F11D-49AA-8845-64C482041386}">
      <dsp:nvSpPr>
        <dsp:cNvPr id="0" name=""/>
        <dsp:cNvSpPr/>
      </dsp:nvSpPr>
      <dsp:spPr>
        <a:xfrm>
          <a:off x="0" y="1117371"/>
          <a:ext cx="6480720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976" tIns="249936" rIns="50297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有與機構共存共榮的企圖心，不可耍特權。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1117371"/>
        <a:ext cx="6480720" cy="661500"/>
      </dsp:txXfrm>
    </dsp:sp>
    <dsp:sp modelId="{0E8BD24D-B1A1-48A4-ABBD-A1410A09777C}">
      <dsp:nvSpPr>
        <dsp:cNvPr id="0" name=""/>
        <dsp:cNvSpPr/>
      </dsp:nvSpPr>
      <dsp:spPr>
        <a:xfrm>
          <a:off x="324036" y="940251"/>
          <a:ext cx="453650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要協處問題，不徒增困擾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41329" y="957544"/>
        <a:ext cx="4501918" cy="319654"/>
      </dsp:txXfrm>
    </dsp:sp>
    <dsp:sp modelId="{F729FFA8-6105-40A4-8397-BCC5D76E8244}">
      <dsp:nvSpPr>
        <dsp:cNvPr id="0" name=""/>
        <dsp:cNvSpPr/>
      </dsp:nvSpPr>
      <dsp:spPr>
        <a:xfrm>
          <a:off x="0" y="2020791"/>
          <a:ext cx="6480720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976" tIns="249936" rIns="50297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不可因熱心過渡，與機構背道而馳。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020791"/>
        <a:ext cx="6480720" cy="661500"/>
      </dsp:txXfrm>
    </dsp:sp>
    <dsp:sp modelId="{87668B88-652B-4A54-913A-C983A9637CBC}">
      <dsp:nvSpPr>
        <dsp:cNvPr id="0" name=""/>
        <dsp:cNvSpPr/>
      </dsp:nvSpPr>
      <dsp:spPr>
        <a:xfrm>
          <a:off x="324036" y="1843671"/>
          <a:ext cx="453650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要維護立場，不妄加批評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41329" y="1860964"/>
        <a:ext cx="4501918" cy="319654"/>
      </dsp:txXfrm>
    </dsp:sp>
    <dsp:sp modelId="{C3A5E498-0022-4F7E-B164-0F5DCA810854}">
      <dsp:nvSpPr>
        <dsp:cNvPr id="0" name=""/>
        <dsp:cNvSpPr/>
      </dsp:nvSpPr>
      <dsp:spPr>
        <a:xfrm>
          <a:off x="0" y="2924211"/>
          <a:ext cx="6480720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976" tIns="249936" rIns="50297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應目標一致，不可互別苗頭。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924211"/>
        <a:ext cx="6480720" cy="661500"/>
      </dsp:txXfrm>
    </dsp:sp>
    <dsp:sp modelId="{A99919B7-873F-4F8A-960C-48C66B4D89AB}">
      <dsp:nvSpPr>
        <dsp:cNvPr id="0" name=""/>
        <dsp:cNvSpPr/>
      </dsp:nvSpPr>
      <dsp:spPr>
        <a:xfrm>
          <a:off x="324036" y="2747091"/>
          <a:ext cx="453650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要目標一致，不各顯神通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41329" y="2764384"/>
        <a:ext cx="4501918" cy="319654"/>
      </dsp:txXfrm>
    </dsp:sp>
    <dsp:sp modelId="{CF350C95-8E46-4B18-B2F5-CC3323967DFD}">
      <dsp:nvSpPr>
        <dsp:cNvPr id="0" name=""/>
        <dsp:cNvSpPr/>
      </dsp:nvSpPr>
      <dsp:spPr>
        <a:xfrm>
          <a:off x="0" y="3827631"/>
          <a:ext cx="6480720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976" tIns="249936" rIns="50297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與機構同仁相敬如賓，不可挑撥離間。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3827631"/>
        <a:ext cx="6480720" cy="661500"/>
      </dsp:txXfrm>
    </dsp:sp>
    <dsp:sp modelId="{3378580C-8E05-4AA8-A80B-167D2E163A94}">
      <dsp:nvSpPr>
        <dsp:cNvPr id="0" name=""/>
        <dsp:cNvSpPr/>
      </dsp:nvSpPr>
      <dsp:spPr>
        <a:xfrm>
          <a:off x="324036" y="3650511"/>
          <a:ext cx="453650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要促進和諧，不惹事生非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41329" y="3667804"/>
        <a:ext cx="4501918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C29442A3-058C-4051-85EA-DB09E3BFA5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543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65CA-20AA-497F-835B-799CBB221DB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028997"/>
            <a:ext cx="7344816" cy="114300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143397"/>
            <a:ext cx="7344816" cy="452596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67544" y="1028997"/>
            <a:ext cx="7992888" cy="114300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67544" y="2143397"/>
            <a:ext cx="7992888" cy="452596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403648" y="413792"/>
            <a:ext cx="6408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1475656" y="1600200"/>
            <a:ext cx="63367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3090DB-A64A-42C2-A52A-BB4DFA9C13F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19858"/>
            <a:ext cx="8001000" cy="1447800"/>
          </a:xfrm>
        </p:spPr>
        <p:txBody>
          <a:bodyPr/>
          <a:lstStyle/>
          <a:p>
            <a:pPr algn="ctr" eaLnBrk="1" hangingPunct="1"/>
            <a:r>
              <a:rPr lang="zh-TW" altLang="en-US" dirty="0" smtClean="0">
                <a:ea typeface="標楷體" pitchFamily="65" charset="-120"/>
              </a:rPr>
              <a:t>志願服務倫理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8220" y="3525738"/>
            <a:ext cx="4176068" cy="1055390"/>
          </a:xfrm>
        </p:spPr>
        <p:txBody>
          <a:bodyPr/>
          <a:lstStyle/>
          <a:p>
            <a:pPr algn="l" eaLnBrk="1" hangingPunct="1"/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ea typeface="標楷體" pitchFamily="65" charset="-120"/>
              </a:rPr>
              <a:t>授課老師：林東龍</a:t>
            </a:r>
          </a:p>
          <a:p>
            <a:pPr algn="l" eaLnBrk="1" hangingPunct="1"/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</a:rPr>
              <a:t>授課日期：</a:t>
            </a:r>
            <a:r>
              <a:rPr lang="en-US" altLang="zh-TW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</a:rPr>
              <a:t>2015/10/29</a:t>
            </a:r>
            <a:endParaRPr lang="en-US" altLang="zh-TW" sz="24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992888" cy="1143000"/>
          </a:xfrm>
        </p:spPr>
        <p:txBody>
          <a:bodyPr/>
          <a:lstStyle/>
          <a:p>
            <a:pPr algn="ctr" eaLnBrk="1" hangingPunct="1"/>
            <a:r>
              <a:rPr lang="zh-TW" altLang="en-US" dirty="0" smtClean="0">
                <a:ea typeface="標楷體" pitchFamily="65" charset="-120"/>
              </a:rPr>
              <a:t>志工與督導的倫理守則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71600" y="1556792"/>
          <a:ext cx="68407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7992888" cy="1143000"/>
          </a:xfrm>
        </p:spPr>
        <p:txBody>
          <a:bodyPr/>
          <a:lstStyle/>
          <a:p>
            <a:pPr algn="ctr" eaLnBrk="1" hangingPunct="1"/>
            <a:r>
              <a:rPr lang="zh-TW" altLang="en-US" dirty="0" smtClean="0">
                <a:ea typeface="標楷體" pitchFamily="65" charset="-120"/>
              </a:rPr>
              <a:t>志工與機構的倫理守則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187624" y="1495325"/>
          <a:ext cx="64807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7992888" cy="1143000"/>
          </a:xfrm>
        </p:spPr>
        <p:txBody>
          <a:bodyPr/>
          <a:lstStyle/>
          <a:p>
            <a:pPr algn="ctr" eaLnBrk="1" hangingPunct="1"/>
            <a:r>
              <a:rPr lang="zh-TW" altLang="en-US" dirty="0" smtClean="0">
                <a:ea typeface="標楷體" pitchFamily="65" charset="-120"/>
              </a:rPr>
              <a:t>志工與服務對象的倫理守則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03648" y="1567333"/>
          <a:ext cx="61206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7344816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ea typeface="標楷體" pitchFamily="65" charset="-120"/>
              </a:rPr>
              <a:t>督導應有之倫理守則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585367"/>
            <a:ext cx="7560840" cy="4579937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ea typeface="標楷體" pitchFamily="65" charset="-120"/>
              </a:rPr>
              <a:t>督導本身應有的倫理守則</a:t>
            </a:r>
          </a:p>
        </p:txBody>
      </p:sp>
      <p:graphicFrame>
        <p:nvGraphicFramePr>
          <p:cNvPr id="5" name="資料庫圖表 4"/>
          <p:cNvGraphicFramePr/>
          <p:nvPr/>
        </p:nvGraphicFramePr>
        <p:xfrm>
          <a:off x="2195736" y="2276872"/>
          <a:ext cx="446449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督導應有之倫理守則（續一）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916832"/>
            <a:ext cx="7560840" cy="576064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ea typeface="標楷體" pitchFamily="65" charset="-120"/>
              </a:rPr>
              <a:t>督導與志工之間的倫理守責</a:t>
            </a:r>
          </a:p>
        </p:txBody>
      </p:sp>
      <p:graphicFrame>
        <p:nvGraphicFramePr>
          <p:cNvPr id="5" name="資料庫圖表 4"/>
          <p:cNvGraphicFramePr/>
          <p:nvPr/>
        </p:nvGraphicFramePr>
        <p:xfrm>
          <a:off x="2123728" y="2492896"/>
          <a:ext cx="439248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ea typeface="標楷體" pitchFamily="65" charset="-120"/>
              </a:rPr>
              <a:t>內政部訂定之倫理守則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234009"/>
            <a:ext cx="7560840" cy="4651375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ea typeface="標楷體" pitchFamily="65" charset="-120"/>
              </a:rPr>
              <a:t>我願誠心奉獻，持之以恆，不無疾而終。</a:t>
            </a:r>
          </a:p>
          <a:p>
            <a:pPr eaLnBrk="1" hangingPunct="1"/>
            <a:r>
              <a:rPr lang="zh-TW" altLang="en-US" sz="2800" dirty="0" smtClean="0">
                <a:ea typeface="標楷體" pitchFamily="65" charset="-120"/>
              </a:rPr>
              <a:t>我願付出所餘，助人不足，不貪求名利。</a:t>
            </a:r>
          </a:p>
          <a:p>
            <a:pPr eaLnBrk="1" hangingPunct="1"/>
            <a:r>
              <a:rPr lang="zh-TW" altLang="en-US" sz="2800" dirty="0" smtClean="0">
                <a:ea typeface="標楷體" pitchFamily="65" charset="-120"/>
              </a:rPr>
              <a:t>我願專心服務，實事求是，不享受特權。</a:t>
            </a:r>
          </a:p>
          <a:p>
            <a:pPr eaLnBrk="1" hangingPunct="1"/>
            <a:r>
              <a:rPr lang="zh-TW" altLang="en-US" sz="2800" dirty="0" smtClean="0">
                <a:ea typeface="標楷體" pitchFamily="65" charset="-120"/>
              </a:rPr>
              <a:t>我願客觀超然，堅守立場，不感情用事。</a:t>
            </a:r>
          </a:p>
          <a:p>
            <a:pPr eaLnBrk="1" hangingPunct="1"/>
            <a:r>
              <a:rPr lang="zh-TW" altLang="en-US" sz="2800" dirty="0" smtClean="0">
                <a:ea typeface="標楷體" pitchFamily="65" charset="-120"/>
              </a:rPr>
              <a:t>我願耐心建言，尊重意見，不越俎代庖。</a:t>
            </a:r>
          </a:p>
          <a:p>
            <a:pPr eaLnBrk="1" hangingPunct="1"/>
            <a:r>
              <a:rPr lang="zh-TW" altLang="en-US" sz="2800" dirty="0" smtClean="0">
                <a:ea typeface="標楷體" pitchFamily="65" charset="-120"/>
              </a:rPr>
              <a:t>我願學習成長，汲取新知，不故步自封。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ea typeface="標楷體" pitchFamily="65" charset="-120"/>
              </a:rPr>
              <a:t>內政部訂定之倫理守則（續一）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01961"/>
            <a:ext cx="7560840" cy="4651375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我願忠心職守，認真負責，不敷衍應付。</a:t>
            </a:r>
          </a:p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我願配合志願服務運用單位，遵守單位，不喧賓奪主。</a:t>
            </a:r>
          </a:p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我願熱心待人，調和關係，不惹事生非。</a:t>
            </a:r>
          </a:p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我願肯定自我，實踐理想，不好高騖遠。</a:t>
            </a:r>
          </a:p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我願尊重他人，維護隱私，不輕諾失信。</a:t>
            </a:r>
          </a:p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我願珍惜資源，具謀私利，不牽涉政治、宗教、商業行為。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倫理兩難（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ethical dilemmas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）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089423"/>
            <a:ext cx="7560840" cy="4579937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倫理兩難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當工作核心價值對志工要求的責任與義務發生相衝突的情形。</a:t>
            </a:r>
          </a:p>
          <a:p>
            <a:pPr eaLnBrk="1" hangingPunct="1"/>
            <a:endParaRPr lang="en-US" altLang="zh-TW" sz="28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國內外文獻闕如。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   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Why?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（一）未受管理者重視。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（二）忽視問題或離職。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（三）從其他議題如壓力等進行探究。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7992888" cy="1143000"/>
          </a:xfrm>
        </p:spPr>
        <p:txBody>
          <a:bodyPr/>
          <a:lstStyle/>
          <a:p>
            <a:pPr algn="ctr" eaLnBrk="1" hangingPunct="1"/>
            <a:r>
              <a:rPr lang="zh-TW" altLang="en-US" dirty="0" smtClean="0">
                <a:ea typeface="標楷體" pitchFamily="65" charset="-120"/>
              </a:rPr>
              <a:t>內容綱要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835696" y="1412776"/>
          <a:ext cx="51125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當你探訪服務個案時，發現服務對象明顯有被虐待和疏忽的情事，但你的服務對象要求你對於這些事情保密，請問你會怎麼做？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07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你發現服務個案從事犯罪行為（如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吸食毒品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）時，他又央求你為他保密，請問你會如何反應？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181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3548"/>
            <a:ext cx="7992888" cy="1143000"/>
          </a:xfrm>
        </p:spPr>
        <p:txBody>
          <a:bodyPr/>
          <a:lstStyle/>
          <a:p>
            <a:pPr algn="ctr" eaLnBrk="1" hangingPunct="1"/>
            <a:r>
              <a:rPr lang="zh-TW" altLang="en-US" dirty="0" smtClean="0">
                <a:ea typeface="標楷體" pitchFamily="65" charset="-120"/>
              </a:rPr>
              <a:t>何謂志願服務倫理？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755576" y="1409652"/>
          <a:ext cx="7272808" cy="2221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/>
        </p:nvGraphicFramePr>
        <p:xfrm>
          <a:off x="755576" y="3754386"/>
          <a:ext cx="7272808" cy="223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dirty="0" smtClean="0">
                <a:ea typeface="標楷體" pitchFamily="65" charset="-120"/>
              </a:rPr>
              <a:t>志願服務為何必須講求倫理？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187624" y="1988840"/>
          <a:ext cx="69847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200" dirty="0" smtClean="0">
                <a:ea typeface="標楷體" pitchFamily="65" charset="-120"/>
              </a:rPr>
              <a:t>志願服務為何必須講求倫理？（續一）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71600" y="1916832"/>
          <a:ext cx="6912768" cy="407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7992888" cy="1143000"/>
          </a:xfrm>
        </p:spPr>
        <p:txBody>
          <a:bodyPr/>
          <a:lstStyle/>
          <a:p>
            <a:pPr algn="ctr" eaLnBrk="1" hangingPunct="1"/>
            <a:r>
              <a:rPr lang="zh-TW" altLang="en-US" dirty="0" smtClean="0">
                <a:ea typeface="標楷體" pitchFamily="65" charset="-120"/>
              </a:rPr>
              <a:t>志工自持的倫理守則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043608" y="1556792"/>
          <a:ext cx="655195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7992888" cy="1143000"/>
          </a:xfrm>
        </p:spPr>
        <p:txBody>
          <a:bodyPr/>
          <a:lstStyle/>
          <a:p>
            <a:pPr algn="ctr" eaLnBrk="1" hangingPunct="1"/>
            <a:r>
              <a:rPr lang="zh-TW" altLang="en-US" dirty="0" smtClean="0">
                <a:ea typeface="標楷體" pitchFamily="65" charset="-120"/>
              </a:rPr>
              <a:t>志工之間的倫理守則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115616" y="1556792"/>
          <a:ext cx="66967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簡報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簡報4</Template>
  <TotalTime>7290</TotalTime>
  <Words>1281</Words>
  <Application>Microsoft Office PowerPoint</Application>
  <PresentationFormat>如螢幕大小 (4:3)</PresentationFormat>
  <Paragraphs>132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新細明體</vt:lpstr>
      <vt:lpstr>標楷體</vt:lpstr>
      <vt:lpstr>Arial</vt:lpstr>
      <vt:lpstr>Calibri</vt:lpstr>
      <vt:lpstr>Tahoma</vt:lpstr>
      <vt:lpstr>Times New Roman</vt:lpstr>
      <vt:lpstr>Wingdings</vt:lpstr>
      <vt:lpstr>簡報4</vt:lpstr>
      <vt:lpstr>志願服務倫理</vt:lpstr>
      <vt:lpstr>內容綱要</vt:lpstr>
      <vt:lpstr>PowerPoint 簡報</vt:lpstr>
      <vt:lpstr>PowerPoint 簡報</vt:lpstr>
      <vt:lpstr>何謂志願服務倫理？</vt:lpstr>
      <vt:lpstr>志願服務為何必須講求倫理？</vt:lpstr>
      <vt:lpstr>志願服務為何必須講求倫理？（續一）</vt:lpstr>
      <vt:lpstr>志工自持的倫理守則</vt:lpstr>
      <vt:lpstr>志工之間的倫理守則</vt:lpstr>
      <vt:lpstr>志工與督導的倫理守則</vt:lpstr>
      <vt:lpstr>志工與機構的倫理守則</vt:lpstr>
      <vt:lpstr>志工與服務對象的倫理守則</vt:lpstr>
      <vt:lpstr>督導應有之倫理守則</vt:lpstr>
      <vt:lpstr>督導應有之倫理守則（續一）</vt:lpstr>
      <vt:lpstr>內政部訂定之倫理守則</vt:lpstr>
      <vt:lpstr>內政部訂定之倫理守則（續一）</vt:lpstr>
      <vt:lpstr>倫理兩難（ethical dilemmas）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醫療公道如何討？ 台灣醫療糾紛處理機制弊病之探討</dc:title>
  <dc:creator>user</dc:creator>
  <cp:lastModifiedBy>Admin</cp:lastModifiedBy>
  <cp:revision>306</cp:revision>
  <dcterms:created xsi:type="dcterms:W3CDTF">2003-09-09T00:59:01Z</dcterms:created>
  <dcterms:modified xsi:type="dcterms:W3CDTF">2015-10-29T01:23:00Z</dcterms:modified>
</cp:coreProperties>
</file>