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handoutMasterIdLst>
    <p:handoutMasterId r:id="rId23"/>
  </p:handoutMasterIdLst>
  <p:sldIdLst>
    <p:sldId id="256" r:id="rId2"/>
    <p:sldId id="257" r:id="rId3"/>
    <p:sldId id="276" r:id="rId4"/>
    <p:sldId id="259" r:id="rId5"/>
    <p:sldId id="270" r:id="rId6"/>
    <p:sldId id="260" r:id="rId7"/>
    <p:sldId id="269" r:id="rId8"/>
    <p:sldId id="265" r:id="rId9"/>
    <p:sldId id="266" r:id="rId10"/>
    <p:sldId id="264" r:id="rId11"/>
    <p:sldId id="261" r:id="rId12"/>
    <p:sldId id="272" r:id="rId13"/>
    <p:sldId id="262" r:id="rId14"/>
    <p:sldId id="263" r:id="rId15"/>
    <p:sldId id="275" r:id="rId16"/>
    <p:sldId id="267" r:id="rId17"/>
    <p:sldId id="273" r:id="rId18"/>
    <p:sldId id="271" r:id="rId19"/>
    <p:sldId id="268" r:id="rId20"/>
    <p:sldId id="277" r:id="rId21"/>
    <p:sldId id="274" r:id="rId22"/>
  </p:sldIdLst>
  <p:sldSz cx="9144000" cy="6858000" type="screen4x3"/>
  <p:notesSz cx="6858000" cy="9144000"/>
  <p:defaultTextStyle>
    <a:defPPr>
      <a:defRPr lang="zh-TW"/>
    </a:defPPr>
    <a:lvl1pPr algn="l" rtl="0" fontAlgn="base">
      <a:spcBef>
        <a:spcPct val="0"/>
      </a:spcBef>
      <a:spcAft>
        <a:spcPct val="0"/>
      </a:spcAft>
      <a:defRPr kumimoji="1" sz="2400" kern="1200">
        <a:solidFill>
          <a:schemeClr val="tx1"/>
        </a:solidFill>
        <a:latin typeface="Tahoma" pitchFamily="34" charset="0"/>
        <a:ea typeface="新細明體" charset="-120"/>
        <a:cs typeface="+mn-cs"/>
      </a:defRPr>
    </a:lvl1pPr>
    <a:lvl2pPr marL="457200" algn="l" rtl="0" fontAlgn="base">
      <a:spcBef>
        <a:spcPct val="0"/>
      </a:spcBef>
      <a:spcAft>
        <a:spcPct val="0"/>
      </a:spcAft>
      <a:defRPr kumimoji="1" sz="2400" kern="1200">
        <a:solidFill>
          <a:schemeClr val="tx1"/>
        </a:solidFill>
        <a:latin typeface="Tahoma" pitchFamily="34" charset="0"/>
        <a:ea typeface="新細明體" charset="-120"/>
        <a:cs typeface="+mn-cs"/>
      </a:defRPr>
    </a:lvl2pPr>
    <a:lvl3pPr marL="914400" algn="l" rtl="0" fontAlgn="base">
      <a:spcBef>
        <a:spcPct val="0"/>
      </a:spcBef>
      <a:spcAft>
        <a:spcPct val="0"/>
      </a:spcAft>
      <a:defRPr kumimoji="1" sz="2400" kern="1200">
        <a:solidFill>
          <a:schemeClr val="tx1"/>
        </a:solidFill>
        <a:latin typeface="Tahoma" pitchFamily="34" charset="0"/>
        <a:ea typeface="新細明體" charset="-120"/>
        <a:cs typeface="+mn-cs"/>
      </a:defRPr>
    </a:lvl3pPr>
    <a:lvl4pPr marL="1371600" algn="l" rtl="0" fontAlgn="base">
      <a:spcBef>
        <a:spcPct val="0"/>
      </a:spcBef>
      <a:spcAft>
        <a:spcPct val="0"/>
      </a:spcAft>
      <a:defRPr kumimoji="1" sz="2400" kern="1200">
        <a:solidFill>
          <a:schemeClr val="tx1"/>
        </a:solidFill>
        <a:latin typeface="Tahoma" pitchFamily="34" charset="0"/>
        <a:ea typeface="新細明體" charset="-120"/>
        <a:cs typeface="+mn-cs"/>
      </a:defRPr>
    </a:lvl4pPr>
    <a:lvl5pPr marL="1828800" algn="l" rtl="0" fontAlgn="base">
      <a:spcBef>
        <a:spcPct val="0"/>
      </a:spcBef>
      <a:spcAft>
        <a:spcPct val="0"/>
      </a:spcAft>
      <a:defRPr kumimoji="1" sz="2400" kern="1200">
        <a:solidFill>
          <a:schemeClr val="tx1"/>
        </a:solidFill>
        <a:latin typeface="Tahoma" pitchFamily="34" charset="0"/>
        <a:ea typeface="新細明體" charset="-120"/>
        <a:cs typeface="+mn-cs"/>
      </a:defRPr>
    </a:lvl5pPr>
    <a:lvl6pPr marL="2286000" algn="l" defTabSz="914400" rtl="0" eaLnBrk="1" latinLnBrk="0" hangingPunct="1">
      <a:defRPr kumimoji="1" sz="2400" kern="1200">
        <a:solidFill>
          <a:schemeClr val="tx1"/>
        </a:solidFill>
        <a:latin typeface="Tahoma" pitchFamily="34" charset="0"/>
        <a:ea typeface="新細明體" charset="-120"/>
        <a:cs typeface="+mn-cs"/>
      </a:defRPr>
    </a:lvl6pPr>
    <a:lvl7pPr marL="2743200" algn="l" defTabSz="914400" rtl="0" eaLnBrk="1" latinLnBrk="0" hangingPunct="1">
      <a:defRPr kumimoji="1" sz="2400" kern="1200">
        <a:solidFill>
          <a:schemeClr val="tx1"/>
        </a:solidFill>
        <a:latin typeface="Tahoma" pitchFamily="34" charset="0"/>
        <a:ea typeface="新細明體" charset="-120"/>
        <a:cs typeface="+mn-cs"/>
      </a:defRPr>
    </a:lvl7pPr>
    <a:lvl8pPr marL="3200400" algn="l" defTabSz="914400" rtl="0" eaLnBrk="1" latinLnBrk="0" hangingPunct="1">
      <a:defRPr kumimoji="1" sz="2400" kern="1200">
        <a:solidFill>
          <a:schemeClr val="tx1"/>
        </a:solidFill>
        <a:latin typeface="Tahoma" pitchFamily="34" charset="0"/>
        <a:ea typeface="新細明體" charset="-120"/>
        <a:cs typeface="+mn-cs"/>
      </a:defRPr>
    </a:lvl8pPr>
    <a:lvl9pPr marL="3657600" algn="l" defTabSz="914400" rtl="0" eaLnBrk="1" latinLnBrk="0" hangingPunct="1">
      <a:defRPr kumimoji="1" sz="2400" kern="1200">
        <a:solidFill>
          <a:schemeClr val="tx1"/>
        </a:solidFill>
        <a:latin typeface="Tahoma" pitchFamily="34" charset="0"/>
        <a:ea typeface="新細明體"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495" autoAdjust="0"/>
    <p:restoredTop sz="90929" autoAdjust="0"/>
  </p:normalViewPr>
  <p:slideViewPr>
    <p:cSldViewPr>
      <p:cViewPr varScale="1">
        <p:scale>
          <a:sx n="85" d="100"/>
          <a:sy n="85" d="100"/>
        </p:scale>
        <p:origin x="989" y="67"/>
      </p:cViewPr>
      <p:guideLst>
        <p:guide orient="horz" pos="2160"/>
        <p:guide pos="2880"/>
      </p:guideLst>
    </p:cSldViewPr>
  </p:slideViewPr>
  <p:outlineViewPr>
    <p:cViewPr>
      <p:scale>
        <a:sx n="33" d="100"/>
        <a:sy n="33" d="100"/>
      </p:scale>
      <p:origin x="0" y="36"/>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777F27-7440-4938-BF16-C7608A6A8766}" type="doc">
      <dgm:prSet loTypeId="urn:microsoft.com/office/officeart/2005/8/layout/process4" loCatId="process" qsTypeId="urn:microsoft.com/office/officeart/2005/8/quickstyle/3d2" qsCatId="3D" csTypeId="urn:microsoft.com/office/officeart/2005/8/colors/accent1_2" csCatId="accent1"/>
      <dgm:spPr/>
      <dgm:t>
        <a:bodyPr/>
        <a:lstStyle/>
        <a:p>
          <a:endParaRPr lang="zh-TW" altLang="en-US"/>
        </a:p>
      </dgm:t>
    </dgm:pt>
    <dgm:pt modelId="{ECC7457F-56C5-47B3-B757-EAF0EF100B81}">
      <dgm:prSet custT="1"/>
      <dgm:spPr/>
      <dgm:t>
        <a:bodyPr/>
        <a:lstStyle/>
        <a:p>
          <a:pPr rtl="0"/>
          <a:r>
            <a:rPr lang="zh-TW" altLang="en-US" sz="2800" b="0" dirty="0" smtClean="0">
              <a:latin typeface="標楷體" pitchFamily="65" charset="-120"/>
              <a:ea typeface="標楷體" pitchFamily="65" charset="-120"/>
            </a:rPr>
            <a:t>發展歷史</a:t>
          </a:r>
          <a:endParaRPr lang="zh-TW" altLang="en-US" sz="2800" b="0" dirty="0">
            <a:latin typeface="標楷體" pitchFamily="65" charset="-120"/>
            <a:ea typeface="標楷體" pitchFamily="65" charset="-120"/>
          </a:endParaRPr>
        </a:p>
      </dgm:t>
    </dgm:pt>
    <dgm:pt modelId="{59EE2A43-5833-459F-9E61-4BC8692FF77A}" type="parTrans" cxnId="{52015E06-5DBF-4B88-9D58-F46A89C8EC5E}">
      <dgm:prSet/>
      <dgm:spPr/>
      <dgm:t>
        <a:bodyPr/>
        <a:lstStyle/>
        <a:p>
          <a:endParaRPr lang="zh-TW" altLang="en-US" sz="2800" b="0">
            <a:latin typeface="標楷體" pitchFamily="65" charset="-120"/>
            <a:ea typeface="標楷體" pitchFamily="65" charset="-120"/>
          </a:endParaRPr>
        </a:p>
      </dgm:t>
    </dgm:pt>
    <dgm:pt modelId="{50D02E1C-BC01-49FF-9735-188190189106}" type="sibTrans" cxnId="{52015E06-5DBF-4B88-9D58-F46A89C8EC5E}">
      <dgm:prSet/>
      <dgm:spPr/>
      <dgm:t>
        <a:bodyPr/>
        <a:lstStyle/>
        <a:p>
          <a:endParaRPr lang="zh-TW" altLang="en-US" sz="2800" b="0">
            <a:latin typeface="標楷體" pitchFamily="65" charset="-120"/>
            <a:ea typeface="標楷體" pitchFamily="65" charset="-120"/>
          </a:endParaRPr>
        </a:p>
      </dgm:t>
    </dgm:pt>
    <dgm:pt modelId="{D19D6ECE-FB35-4730-B47E-C7E976B9DC6A}">
      <dgm:prSet custT="1"/>
      <dgm:spPr/>
      <dgm:t>
        <a:bodyPr/>
        <a:lstStyle/>
        <a:p>
          <a:pPr rtl="0"/>
          <a:r>
            <a:rPr lang="zh-TW" altLang="en-US" sz="2800" b="0" dirty="0" smtClean="0">
              <a:latin typeface="標楷體" pitchFamily="65" charset="-120"/>
              <a:ea typeface="標楷體" pitchFamily="65" charset="-120"/>
            </a:rPr>
            <a:t>基本假設</a:t>
          </a:r>
          <a:endParaRPr lang="zh-TW" altLang="en-US" sz="2800" b="0" dirty="0">
            <a:latin typeface="標楷體" pitchFamily="65" charset="-120"/>
            <a:ea typeface="標楷體" pitchFamily="65" charset="-120"/>
          </a:endParaRPr>
        </a:p>
      </dgm:t>
    </dgm:pt>
    <dgm:pt modelId="{5C487FA0-7B61-4DB8-88ED-FF824554A184}" type="parTrans" cxnId="{3AD09649-3C48-40A1-964A-1AE78F065BD6}">
      <dgm:prSet/>
      <dgm:spPr/>
      <dgm:t>
        <a:bodyPr/>
        <a:lstStyle/>
        <a:p>
          <a:endParaRPr lang="zh-TW" altLang="en-US" sz="2800" b="0">
            <a:latin typeface="標楷體" pitchFamily="65" charset="-120"/>
            <a:ea typeface="標楷體" pitchFamily="65" charset="-120"/>
          </a:endParaRPr>
        </a:p>
      </dgm:t>
    </dgm:pt>
    <dgm:pt modelId="{CE6823F4-817E-4819-8092-C3B4D01FDE14}" type="sibTrans" cxnId="{3AD09649-3C48-40A1-964A-1AE78F065BD6}">
      <dgm:prSet/>
      <dgm:spPr/>
      <dgm:t>
        <a:bodyPr/>
        <a:lstStyle/>
        <a:p>
          <a:endParaRPr lang="zh-TW" altLang="en-US" sz="2800" b="0">
            <a:latin typeface="標楷體" pitchFamily="65" charset="-120"/>
            <a:ea typeface="標楷體" pitchFamily="65" charset="-120"/>
          </a:endParaRPr>
        </a:p>
      </dgm:t>
    </dgm:pt>
    <dgm:pt modelId="{B41FB62C-5949-41D2-8148-A70E26BF7F17}">
      <dgm:prSet custT="1"/>
      <dgm:spPr/>
      <dgm:t>
        <a:bodyPr/>
        <a:lstStyle/>
        <a:p>
          <a:pPr rtl="0"/>
          <a:r>
            <a:rPr lang="zh-TW" altLang="en-US" sz="2800" b="0" dirty="0" smtClean="0">
              <a:latin typeface="標楷體" pitchFamily="65" charset="-120"/>
              <a:ea typeface="標楷體" pitchFamily="65" charset="-120"/>
            </a:rPr>
            <a:t>主要理論觀點</a:t>
          </a:r>
          <a:endParaRPr lang="zh-TW" altLang="en-US" sz="2800" b="0" dirty="0">
            <a:latin typeface="標楷體" pitchFamily="65" charset="-120"/>
            <a:ea typeface="標楷體" pitchFamily="65" charset="-120"/>
          </a:endParaRPr>
        </a:p>
      </dgm:t>
    </dgm:pt>
    <dgm:pt modelId="{AB9E396F-31F2-4F90-96B2-E8CDEC1CA093}" type="parTrans" cxnId="{AC5196F8-65A3-4732-939C-55CC68E809D9}">
      <dgm:prSet/>
      <dgm:spPr/>
      <dgm:t>
        <a:bodyPr/>
        <a:lstStyle/>
        <a:p>
          <a:endParaRPr lang="zh-TW" altLang="en-US" sz="2800" b="0">
            <a:latin typeface="標楷體" pitchFamily="65" charset="-120"/>
            <a:ea typeface="標楷體" pitchFamily="65" charset="-120"/>
          </a:endParaRPr>
        </a:p>
      </dgm:t>
    </dgm:pt>
    <dgm:pt modelId="{AFCBFBAA-1484-4A9B-BD3B-8D3246F398A4}" type="sibTrans" cxnId="{AC5196F8-65A3-4732-939C-55CC68E809D9}">
      <dgm:prSet/>
      <dgm:spPr/>
      <dgm:t>
        <a:bodyPr/>
        <a:lstStyle/>
        <a:p>
          <a:endParaRPr lang="zh-TW" altLang="en-US" sz="2800" b="0">
            <a:latin typeface="標楷體" pitchFamily="65" charset="-120"/>
            <a:ea typeface="標楷體" pitchFamily="65" charset="-120"/>
          </a:endParaRPr>
        </a:p>
      </dgm:t>
    </dgm:pt>
    <dgm:pt modelId="{DEEB8DA5-EF11-453F-AC05-FE703E041E58}">
      <dgm:prSet custT="1"/>
      <dgm:spPr/>
      <dgm:t>
        <a:bodyPr/>
        <a:lstStyle/>
        <a:p>
          <a:pPr rtl="0"/>
          <a:r>
            <a:rPr lang="zh-TW" altLang="en-US" sz="2800" b="0" dirty="0" smtClean="0">
              <a:latin typeface="標楷體" pitchFamily="65" charset="-120"/>
              <a:ea typeface="標楷體" pitchFamily="65" charset="-120"/>
            </a:rPr>
            <a:t>處遇原則與過程</a:t>
          </a:r>
          <a:endParaRPr lang="zh-TW" altLang="en-US" sz="2800" b="0" dirty="0">
            <a:latin typeface="標楷體" pitchFamily="65" charset="-120"/>
            <a:ea typeface="標楷體" pitchFamily="65" charset="-120"/>
          </a:endParaRPr>
        </a:p>
      </dgm:t>
    </dgm:pt>
    <dgm:pt modelId="{3DA39036-3462-4D7E-B92F-49D3F5875D56}" type="parTrans" cxnId="{6DD37CF5-8DC8-49FC-91C7-6DC8AE7717C5}">
      <dgm:prSet/>
      <dgm:spPr/>
      <dgm:t>
        <a:bodyPr/>
        <a:lstStyle/>
        <a:p>
          <a:endParaRPr lang="zh-TW" altLang="en-US" sz="2800" b="0">
            <a:latin typeface="標楷體" pitchFamily="65" charset="-120"/>
            <a:ea typeface="標楷體" pitchFamily="65" charset="-120"/>
          </a:endParaRPr>
        </a:p>
      </dgm:t>
    </dgm:pt>
    <dgm:pt modelId="{82FFA87D-EC08-4476-8F78-E375314107A9}" type="sibTrans" cxnId="{6DD37CF5-8DC8-49FC-91C7-6DC8AE7717C5}">
      <dgm:prSet/>
      <dgm:spPr/>
      <dgm:t>
        <a:bodyPr/>
        <a:lstStyle/>
        <a:p>
          <a:endParaRPr lang="zh-TW" altLang="en-US" sz="2800" b="0">
            <a:latin typeface="標楷體" pitchFamily="65" charset="-120"/>
            <a:ea typeface="標楷體" pitchFamily="65" charset="-120"/>
          </a:endParaRPr>
        </a:p>
      </dgm:t>
    </dgm:pt>
    <dgm:pt modelId="{8ADFC857-4A26-489E-9831-E4C317DC1309}">
      <dgm:prSet custT="1"/>
      <dgm:spPr/>
      <dgm:t>
        <a:bodyPr/>
        <a:lstStyle/>
        <a:p>
          <a:pPr rtl="0"/>
          <a:r>
            <a:rPr lang="zh-TW" altLang="en-US" sz="2800" b="0" dirty="0" smtClean="0">
              <a:latin typeface="標楷體" pitchFamily="65" charset="-120"/>
              <a:ea typeface="標楷體" pitchFamily="65" charset="-120"/>
            </a:rPr>
            <a:t>理論評估</a:t>
          </a:r>
          <a:endParaRPr lang="zh-TW" altLang="en-US" sz="2800" b="0" dirty="0">
            <a:latin typeface="標楷體" pitchFamily="65" charset="-120"/>
            <a:ea typeface="標楷體" pitchFamily="65" charset="-120"/>
          </a:endParaRPr>
        </a:p>
      </dgm:t>
    </dgm:pt>
    <dgm:pt modelId="{F1A52D0C-1174-48B4-B8FC-6A69DAC0D0FB}" type="parTrans" cxnId="{77B8E0A9-A190-43C3-9296-4EFC7DC4D42F}">
      <dgm:prSet/>
      <dgm:spPr/>
      <dgm:t>
        <a:bodyPr/>
        <a:lstStyle/>
        <a:p>
          <a:endParaRPr lang="zh-TW" altLang="en-US" sz="2800" b="0">
            <a:latin typeface="標楷體" pitchFamily="65" charset="-120"/>
            <a:ea typeface="標楷體" pitchFamily="65" charset="-120"/>
          </a:endParaRPr>
        </a:p>
      </dgm:t>
    </dgm:pt>
    <dgm:pt modelId="{5214D72B-F324-46BF-9B27-D14A5A835458}" type="sibTrans" cxnId="{77B8E0A9-A190-43C3-9296-4EFC7DC4D42F}">
      <dgm:prSet/>
      <dgm:spPr/>
      <dgm:t>
        <a:bodyPr/>
        <a:lstStyle/>
        <a:p>
          <a:endParaRPr lang="zh-TW" altLang="en-US" sz="2800" b="0">
            <a:latin typeface="標楷體" pitchFamily="65" charset="-120"/>
            <a:ea typeface="標楷體" pitchFamily="65" charset="-120"/>
          </a:endParaRPr>
        </a:p>
      </dgm:t>
    </dgm:pt>
    <dgm:pt modelId="{830053B6-507E-4ED1-A6CB-C8288A97C8CE}" type="pres">
      <dgm:prSet presAssocID="{04777F27-7440-4938-BF16-C7608A6A8766}" presName="Name0" presStyleCnt="0">
        <dgm:presLayoutVars>
          <dgm:dir/>
          <dgm:animLvl val="lvl"/>
          <dgm:resizeHandles val="exact"/>
        </dgm:presLayoutVars>
      </dgm:prSet>
      <dgm:spPr/>
      <dgm:t>
        <a:bodyPr/>
        <a:lstStyle/>
        <a:p>
          <a:endParaRPr lang="zh-TW" altLang="en-US"/>
        </a:p>
      </dgm:t>
    </dgm:pt>
    <dgm:pt modelId="{D25D3C2E-7563-4F73-8D59-6FB71338436F}" type="pres">
      <dgm:prSet presAssocID="{8ADFC857-4A26-489E-9831-E4C317DC1309}" presName="boxAndChildren" presStyleCnt="0"/>
      <dgm:spPr/>
    </dgm:pt>
    <dgm:pt modelId="{42D717E9-7624-4585-8A06-EF81E0DBC356}" type="pres">
      <dgm:prSet presAssocID="{8ADFC857-4A26-489E-9831-E4C317DC1309}" presName="parentTextBox" presStyleLbl="node1" presStyleIdx="0" presStyleCnt="5"/>
      <dgm:spPr/>
      <dgm:t>
        <a:bodyPr/>
        <a:lstStyle/>
        <a:p>
          <a:endParaRPr lang="zh-TW" altLang="en-US"/>
        </a:p>
      </dgm:t>
    </dgm:pt>
    <dgm:pt modelId="{156D2BFD-2D0A-49F5-BBC5-532B98B5D12F}" type="pres">
      <dgm:prSet presAssocID="{82FFA87D-EC08-4476-8F78-E375314107A9}" presName="sp" presStyleCnt="0"/>
      <dgm:spPr/>
    </dgm:pt>
    <dgm:pt modelId="{3DEEDF1E-3E68-4EC9-9E3E-440914C4F991}" type="pres">
      <dgm:prSet presAssocID="{DEEB8DA5-EF11-453F-AC05-FE703E041E58}" presName="arrowAndChildren" presStyleCnt="0"/>
      <dgm:spPr/>
    </dgm:pt>
    <dgm:pt modelId="{AB996C44-4824-4FB3-9711-D7DE742A3E2E}" type="pres">
      <dgm:prSet presAssocID="{DEEB8DA5-EF11-453F-AC05-FE703E041E58}" presName="parentTextArrow" presStyleLbl="node1" presStyleIdx="1" presStyleCnt="5"/>
      <dgm:spPr/>
      <dgm:t>
        <a:bodyPr/>
        <a:lstStyle/>
        <a:p>
          <a:endParaRPr lang="zh-TW" altLang="en-US"/>
        </a:p>
      </dgm:t>
    </dgm:pt>
    <dgm:pt modelId="{A32A187A-5E79-419A-9782-06BA47981C91}" type="pres">
      <dgm:prSet presAssocID="{AFCBFBAA-1484-4A9B-BD3B-8D3246F398A4}" presName="sp" presStyleCnt="0"/>
      <dgm:spPr/>
    </dgm:pt>
    <dgm:pt modelId="{F50E765C-22F1-41A5-8FF3-FAA1272B87EC}" type="pres">
      <dgm:prSet presAssocID="{B41FB62C-5949-41D2-8148-A70E26BF7F17}" presName="arrowAndChildren" presStyleCnt="0"/>
      <dgm:spPr/>
    </dgm:pt>
    <dgm:pt modelId="{6C5C1A8C-0A76-4E01-AEE8-467ED703ED1D}" type="pres">
      <dgm:prSet presAssocID="{B41FB62C-5949-41D2-8148-A70E26BF7F17}" presName="parentTextArrow" presStyleLbl="node1" presStyleIdx="2" presStyleCnt="5"/>
      <dgm:spPr/>
      <dgm:t>
        <a:bodyPr/>
        <a:lstStyle/>
        <a:p>
          <a:endParaRPr lang="zh-TW" altLang="en-US"/>
        </a:p>
      </dgm:t>
    </dgm:pt>
    <dgm:pt modelId="{BD3B1CA8-4C9B-4216-953E-51F228E8BCD1}" type="pres">
      <dgm:prSet presAssocID="{CE6823F4-817E-4819-8092-C3B4D01FDE14}" presName="sp" presStyleCnt="0"/>
      <dgm:spPr/>
    </dgm:pt>
    <dgm:pt modelId="{824A3DD0-1B7C-434F-AA0E-0E94427F32BE}" type="pres">
      <dgm:prSet presAssocID="{D19D6ECE-FB35-4730-B47E-C7E976B9DC6A}" presName="arrowAndChildren" presStyleCnt="0"/>
      <dgm:spPr/>
    </dgm:pt>
    <dgm:pt modelId="{D4C8776F-48A1-430E-87EA-0219E4EE98BF}" type="pres">
      <dgm:prSet presAssocID="{D19D6ECE-FB35-4730-B47E-C7E976B9DC6A}" presName="parentTextArrow" presStyleLbl="node1" presStyleIdx="3" presStyleCnt="5"/>
      <dgm:spPr/>
      <dgm:t>
        <a:bodyPr/>
        <a:lstStyle/>
        <a:p>
          <a:endParaRPr lang="zh-TW" altLang="en-US"/>
        </a:p>
      </dgm:t>
    </dgm:pt>
    <dgm:pt modelId="{19B88C7E-D03D-450D-9782-2A63E2C9F9BC}" type="pres">
      <dgm:prSet presAssocID="{50D02E1C-BC01-49FF-9735-188190189106}" presName="sp" presStyleCnt="0"/>
      <dgm:spPr/>
    </dgm:pt>
    <dgm:pt modelId="{1BADFFFA-BB3E-4593-A09A-974C9EE2D6C0}" type="pres">
      <dgm:prSet presAssocID="{ECC7457F-56C5-47B3-B757-EAF0EF100B81}" presName="arrowAndChildren" presStyleCnt="0"/>
      <dgm:spPr/>
    </dgm:pt>
    <dgm:pt modelId="{23A8C57D-C41C-4C96-AB7A-2E65DDD44520}" type="pres">
      <dgm:prSet presAssocID="{ECC7457F-56C5-47B3-B757-EAF0EF100B81}" presName="parentTextArrow" presStyleLbl="node1" presStyleIdx="4" presStyleCnt="5"/>
      <dgm:spPr/>
      <dgm:t>
        <a:bodyPr/>
        <a:lstStyle/>
        <a:p>
          <a:endParaRPr lang="zh-TW" altLang="en-US"/>
        </a:p>
      </dgm:t>
    </dgm:pt>
  </dgm:ptLst>
  <dgm:cxnLst>
    <dgm:cxn modelId="{F6177388-F8ED-4253-8537-9FC072999711}" type="presOf" srcId="{8ADFC857-4A26-489E-9831-E4C317DC1309}" destId="{42D717E9-7624-4585-8A06-EF81E0DBC356}" srcOrd="0" destOrd="0" presId="urn:microsoft.com/office/officeart/2005/8/layout/process4"/>
    <dgm:cxn modelId="{6DD37CF5-8DC8-49FC-91C7-6DC8AE7717C5}" srcId="{04777F27-7440-4938-BF16-C7608A6A8766}" destId="{DEEB8DA5-EF11-453F-AC05-FE703E041E58}" srcOrd="3" destOrd="0" parTransId="{3DA39036-3462-4D7E-B92F-49D3F5875D56}" sibTransId="{82FFA87D-EC08-4476-8F78-E375314107A9}"/>
    <dgm:cxn modelId="{3AD09649-3C48-40A1-964A-1AE78F065BD6}" srcId="{04777F27-7440-4938-BF16-C7608A6A8766}" destId="{D19D6ECE-FB35-4730-B47E-C7E976B9DC6A}" srcOrd="1" destOrd="0" parTransId="{5C487FA0-7B61-4DB8-88ED-FF824554A184}" sibTransId="{CE6823F4-817E-4819-8092-C3B4D01FDE14}"/>
    <dgm:cxn modelId="{AC5196F8-65A3-4732-939C-55CC68E809D9}" srcId="{04777F27-7440-4938-BF16-C7608A6A8766}" destId="{B41FB62C-5949-41D2-8148-A70E26BF7F17}" srcOrd="2" destOrd="0" parTransId="{AB9E396F-31F2-4F90-96B2-E8CDEC1CA093}" sibTransId="{AFCBFBAA-1484-4A9B-BD3B-8D3246F398A4}"/>
    <dgm:cxn modelId="{9D6362D5-7B9D-4223-A3E7-F1BE33AF6DEF}" type="presOf" srcId="{DEEB8DA5-EF11-453F-AC05-FE703E041E58}" destId="{AB996C44-4824-4FB3-9711-D7DE742A3E2E}" srcOrd="0" destOrd="0" presId="urn:microsoft.com/office/officeart/2005/8/layout/process4"/>
    <dgm:cxn modelId="{77B8E0A9-A190-43C3-9296-4EFC7DC4D42F}" srcId="{04777F27-7440-4938-BF16-C7608A6A8766}" destId="{8ADFC857-4A26-489E-9831-E4C317DC1309}" srcOrd="4" destOrd="0" parTransId="{F1A52D0C-1174-48B4-B8FC-6A69DAC0D0FB}" sibTransId="{5214D72B-F324-46BF-9B27-D14A5A835458}"/>
    <dgm:cxn modelId="{52015E06-5DBF-4B88-9D58-F46A89C8EC5E}" srcId="{04777F27-7440-4938-BF16-C7608A6A8766}" destId="{ECC7457F-56C5-47B3-B757-EAF0EF100B81}" srcOrd="0" destOrd="0" parTransId="{59EE2A43-5833-459F-9E61-4BC8692FF77A}" sibTransId="{50D02E1C-BC01-49FF-9735-188190189106}"/>
    <dgm:cxn modelId="{A7F19EF2-8B78-48DA-81A3-2786AB607844}" type="presOf" srcId="{ECC7457F-56C5-47B3-B757-EAF0EF100B81}" destId="{23A8C57D-C41C-4C96-AB7A-2E65DDD44520}" srcOrd="0" destOrd="0" presId="urn:microsoft.com/office/officeart/2005/8/layout/process4"/>
    <dgm:cxn modelId="{28E4A6F3-E5BB-465F-AE1D-F37F6E906590}" type="presOf" srcId="{04777F27-7440-4938-BF16-C7608A6A8766}" destId="{830053B6-507E-4ED1-A6CB-C8288A97C8CE}" srcOrd="0" destOrd="0" presId="urn:microsoft.com/office/officeart/2005/8/layout/process4"/>
    <dgm:cxn modelId="{F6274761-234B-419E-AFB1-B50E082D1857}" type="presOf" srcId="{B41FB62C-5949-41D2-8148-A70E26BF7F17}" destId="{6C5C1A8C-0A76-4E01-AEE8-467ED703ED1D}" srcOrd="0" destOrd="0" presId="urn:microsoft.com/office/officeart/2005/8/layout/process4"/>
    <dgm:cxn modelId="{73241122-FA27-48CA-B8A7-9417C59BAD0E}" type="presOf" srcId="{D19D6ECE-FB35-4730-B47E-C7E976B9DC6A}" destId="{D4C8776F-48A1-430E-87EA-0219E4EE98BF}" srcOrd="0" destOrd="0" presId="urn:microsoft.com/office/officeart/2005/8/layout/process4"/>
    <dgm:cxn modelId="{3033D0D3-8B43-4572-BCEF-0FCA2ADB3F17}" type="presParOf" srcId="{830053B6-507E-4ED1-A6CB-C8288A97C8CE}" destId="{D25D3C2E-7563-4F73-8D59-6FB71338436F}" srcOrd="0" destOrd="0" presId="urn:microsoft.com/office/officeart/2005/8/layout/process4"/>
    <dgm:cxn modelId="{A584B6A6-427C-49BB-8561-A38815FC0B4C}" type="presParOf" srcId="{D25D3C2E-7563-4F73-8D59-6FB71338436F}" destId="{42D717E9-7624-4585-8A06-EF81E0DBC356}" srcOrd="0" destOrd="0" presId="urn:microsoft.com/office/officeart/2005/8/layout/process4"/>
    <dgm:cxn modelId="{9A14CBBF-B6EA-4108-A72B-D0B8472F5BEB}" type="presParOf" srcId="{830053B6-507E-4ED1-A6CB-C8288A97C8CE}" destId="{156D2BFD-2D0A-49F5-BBC5-532B98B5D12F}" srcOrd="1" destOrd="0" presId="urn:microsoft.com/office/officeart/2005/8/layout/process4"/>
    <dgm:cxn modelId="{A28AE07A-0359-4ACA-81E4-67E985D58C78}" type="presParOf" srcId="{830053B6-507E-4ED1-A6CB-C8288A97C8CE}" destId="{3DEEDF1E-3E68-4EC9-9E3E-440914C4F991}" srcOrd="2" destOrd="0" presId="urn:microsoft.com/office/officeart/2005/8/layout/process4"/>
    <dgm:cxn modelId="{92B4FDB8-B5F7-46B2-9CE1-E6DF2DBD326F}" type="presParOf" srcId="{3DEEDF1E-3E68-4EC9-9E3E-440914C4F991}" destId="{AB996C44-4824-4FB3-9711-D7DE742A3E2E}" srcOrd="0" destOrd="0" presId="urn:microsoft.com/office/officeart/2005/8/layout/process4"/>
    <dgm:cxn modelId="{E76D6320-8AD6-4C70-B4DF-EC76DBCAB74F}" type="presParOf" srcId="{830053B6-507E-4ED1-A6CB-C8288A97C8CE}" destId="{A32A187A-5E79-419A-9782-06BA47981C91}" srcOrd="3" destOrd="0" presId="urn:microsoft.com/office/officeart/2005/8/layout/process4"/>
    <dgm:cxn modelId="{925C85C7-3804-4DE7-ACF4-9C053F1C6DA5}" type="presParOf" srcId="{830053B6-507E-4ED1-A6CB-C8288A97C8CE}" destId="{F50E765C-22F1-41A5-8FF3-FAA1272B87EC}" srcOrd="4" destOrd="0" presId="urn:microsoft.com/office/officeart/2005/8/layout/process4"/>
    <dgm:cxn modelId="{4DA38677-E767-41B7-802F-D092F6065B3D}" type="presParOf" srcId="{F50E765C-22F1-41A5-8FF3-FAA1272B87EC}" destId="{6C5C1A8C-0A76-4E01-AEE8-467ED703ED1D}" srcOrd="0" destOrd="0" presId="urn:microsoft.com/office/officeart/2005/8/layout/process4"/>
    <dgm:cxn modelId="{B84F419B-CAD5-4C27-B9F2-717C5B030E3D}" type="presParOf" srcId="{830053B6-507E-4ED1-A6CB-C8288A97C8CE}" destId="{BD3B1CA8-4C9B-4216-953E-51F228E8BCD1}" srcOrd="5" destOrd="0" presId="urn:microsoft.com/office/officeart/2005/8/layout/process4"/>
    <dgm:cxn modelId="{5E3BACAA-C61D-4137-868E-712F7C7FBCFE}" type="presParOf" srcId="{830053B6-507E-4ED1-A6CB-C8288A97C8CE}" destId="{824A3DD0-1B7C-434F-AA0E-0E94427F32BE}" srcOrd="6" destOrd="0" presId="urn:microsoft.com/office/officeart/2005/8/layout/process4"/>
    <dgm:cxn modelId="{C1394B34-0C56-42C8-B30B-6F6B2E63A794}" type="presParOf" srcId="{824A3DD0-1B7C-434F-AA0E-0E94427F32BE}" destId="{D4C8776F-48A1-430E-87EA-0219E4EE98BF}" srcOrd="0" destOrd="0" presId="urn:microsoft.com/office/officeart/2005/8/layout/process4"/>
    <dgm:cxn modelId="{1C643C2E-5AD9-487C-BF3E-AFA319669C6D}" type="presParOf" srcId="{830053B6-507E-4ED1-A6CB-C8288A97C8CE}" destId="{19B88C7E-D03D-450D-9782-2A63E2C9F9BC}" srcOrd="7" destOrd="0" presId="urn:microsoft.com/office/officeart/2005/8/layout/process4"/>
    <dgm:cxn modelId="{A4220A61-485D-42F0-A38C-E4925581EE9F}" type="presParOf" srcId="{830053B6-507E-4ED1-A6CB-C8288A97C8CE}" destId="{1BADFFFA-BB3E-4593-A09A-974C9EE2D6C0}" srcOrd="8" destOrd="0" presId="urn:microsoft.com/office/officeart/2005/8/layout/process4"/>
    <dgm:cxn modelId="{DAB4DA5B-F80E-4B1C-955F-91E59120BE9B}" type="presParOf" srcId="{1BADFFFA-BB3E-4593-A09A-974C9EE2D6C0}" destId="{23A8C57D-C41C-4C96-AB7A-2E65DDD4452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B28B319-BC35-4509-95FE-4A47B4AAD607}" type="doc">
      <dgm:prSet loTypeId="urn:microsoft.com/office/officeart/2005/8/layout/vList6" loCatId="list" qsTypeId="urn:microsoft.com/office/officeart/2005/8/quickstyle/simple4" qsCatId="simple" csTypeId="urn:microsoft.com/office/officeart/2005/8/colors/colorful3" csCatId="colorful" phldr="1"/>
      <dgm:spPr/>
      <dgm:t>
        <a:bodyPr/>
        <a:lstStyle/>
        <a:p>
          <a:endParaRPr lang="zh-TW" altLang="en-US"/>
        </a:p>
      </dgm:t>
    </dgm:pt>
    <dgm:pt modelId="{B00C0373-8299-4FF2-8067-C286B1402282}">
      <dgm:prSet custT="1"/>
      <dgm:spPr/>
      <dgm:t>
        <a:bodyPr/>
        <a:lstStyle/>
        <a:p>
          <a:pPr algn="l" rtl="0"/>
          <a:r>
            <a:rPr lang="zh-TW" altLang="en-US" sz="2600" dirty="0" smtClean="0">
              <a:latin typeface="標楷體" pitchFamily="65" charset="-120"/>
              <a:ea typeface="標楷體" pitchFamily="65" charset="-120"/>
            </a:rPr>
            <a:t>人在情境中適應觀點</a:t>
          </a:r>
          <a:endParaRPr lang="zh-TW" altLang="en-US" sz="2600" dirty="0">
            <a:latin typeface="標楷體" pitchFamily="65" charset="-120"/>
            <a:ea typeface="標楷體" pitchFamily="65" charset="-120"/>
          </a:endParaRPr>
        </a:p>
      </dgm:t>
    </dgm:pt>
    <dgm:pt modelId="{0971584F-8834-4631-BFE4-ADB691AD16A2}" type="parTrans" cxnId="{A89F72AE-F516-496D-9E7F-14F4B37FFAA7}">
      <dgm:prSet/>
      <dgm:spPr/>
      <dgm:t>
        <a:bodyPr/>
        <a:lstStyle/>
        <a:p>
          <a:endParaRPr lang="zh-TW" altLang="en-US">
            <a:latin typeface="標楷體" pitchFamily="65" charset="-120"/>
            <a:ea typeface="標楷體" pitchFamily="65" charset="-120"/>
          </a:endParaRPr>
        </a:p>
      </dgm:t>
    </dgm:pt>
    <dgm:pt modelId="{7F425415-9195-48BA-B743-057864D208D5}" type="sibTrans" cxnId="{A89F72AE-F516-496D-9E7F-14F4B37FFAA7}">
      <dgm:prSet/>
      <dgm:spPr/>
      <dgm:t>
        <a:bodyPr/>
        <a:lstStyle/>
        <a:p>
          <a:endParaRPr lang="zh-TW" altLang="en-US">
            <a:latin typeface="標楷體" pitchFamily="65" charset="-120"/>
            <a:ea typeface="標楷體" pitchFamily="65" charset="-120"/>
          </a:endParaRPr>
        </a:p>
      </dgm:t>
    </dgm:pt>
    <dgm:pt modelId="{BFC5F293-8035-47B4-A170-86462A7A7280}">
      <dgm:prSet custT="1"/>
      <dgm:spPr/>
      <dgm:t>
        <a:bodyPr/>
        <a:lstStyle/>
        <a:p>
          <a:pPr algn="l" rtl="0"/>
          <a:r>
            <a:rPr lang="zh-TW" sz="2600" dirty="0" smtClean="0">
              <a:latin typeface="標楷體" pitchFamily="65" charset="-120"/>
              <a:ea typeface="標楷體" pitchFamily="65" charset="-120"/>
            </a:rPr>
            <a:t>人格是有彈性的</a:t>
          </a:r>
          <a:r>
            <a:rPr lang="en-US" sz="2600" dirty="0" smtClean="0">
              <a:latin typeface="標楷體" pitchFamily="65" charset="-120"/>
              <a:ea typeface="標楷體" pitchFamily="65" charset="-120"/>
            </a:rPr>
            <a:t>—</a:t>
          </a:r>
          <a:r>
            <a:rPr lang="zh-TW" sz="2600" dirty="0" smtClean="0">
              <a:latin typeface="標楷體" pitchFamily="65" charset="-120"/>
              <a:ea typeface="標楷體" pitchFamily="65" charset="-120"/>
            </a:rPr>
            <a:t>人的主動性</a:t>
          </a:r>
          <a:endParaRPr lang="zh-TW" sz="2600" dirty="0">
            <a:latin typeface="標楷體" pitchFamily="65" charset="-120"/>
            <a:ea typeface="標楷體" pitchFamily="65" charset="-120"/>
          </a:endParaRPr>
        </a:p>
      </dgm:t>
    </dgm:pt>
    <dgm:pt modelId="{10E542FC-675A-4FCB-A053-B5B5B978FD1B}" type="parTrans" cxnId="{2DDF2EE6-3F2B-4423-B0D3-88268E663923}">
      <dgm:prSet/>
      <dgm:spPr/>
      <dgm:t>
        <a:bodyPr/>
        <a:lstStyle/>
        <a:p>
          <a:endParaRPr lang="zh-TW" altLang="en-US">
            <a:latin typeface="標楷體" pitchFamily="65" charset="-120"/>
            <a:ea typeface="標楷體" pitchFamily="65" charset="-120"/>
          </a:endParaRPr>
        </a:p>
      </dgm:t>
    </dgm:pt>
    <dgm:pt modelId="{F98939DE-5879-40C2-BBCE-0D98EED86144}" type="sibTrans" cxnId="{2DDF2EE6-3F2B-4423-B0D3-88268E663923}">
      <dgm:prSet/>
      <dgm:spPr/>
      <dgm:t>
        <a:bodyPr/>
        <a:lstStyle/>
        <a:p>
          <a:endParaRPr lang="zh-TW" altLang="en-US">
            <a:latin typeface="標楷體" pitchFamily="65" charset="-120"/>
            <a:ea typeface="標楷體" pitchFamily="65" charset="-120"/>
          </a:endParaRPr>
        </a:p>
      </dgm:t>
    </dgm:pt>
    <dgm:pt modelId="{9D5581A7-B5FD-43F4-98B4-472CAE2A07E0}">
      <dgm:prSet custT="1"/>
      <dgm:spPr/>
      <dgm:t>
        <a:bodyPr/>
        <a:lstStyle/>
        <a:p>
          <a:pPr algn="l" rtl="0"/>
          <a:r>
            <a:rPr lang="zh-TW" altLang="en-US" sz="2600" dirty="0" smtClean="0">
              <a:latin typeface="標楷體" pitchFamily="65" charset="-120"/>
              <a:ea typeface="標楷體" pitchFamily="65" charset="-120"/>
            </a:rPr>
            <a:t>人的特性是協調的、平等的、人性的</a:t>
          </a:r>
          <a:endParaRPr lang="zh-TW" altLang="en-US" sz="2600" dirty="0">
            <a:latin typeface="標楷體" pitchFamily="65" charset="-120"/>
            <a:ea typeface="標楷體" pitchFamily="65" charset="-120"/>
          </a:endParaRPr>
        </a:p>
      </dgm:t>
    </dgm:pt>
    <dgm:pt modelId="{2EE45178-0F00-4A5B-8CBC-4B1B7222AD7A}" type="parTrans" cxnId="{1B86485B-0D77-4B9A-9094-6ECDC62CCE72}">
      <dgm:prSet/>
      <dgm:spPr/>
      <dgm:t>
        <a:bodyPr/>
        <a:lstStyle/>
        <a:p>
          <a:endParaRPr lang="zh-TW" altLang="en-US">
            <a:latin typeface="標楷體" pitchFamily="65" charset="-120"/>
            <a:ea typeface="標楷體" pitchFamily="65" charset="-120"/>
          </a:endParaRPr>
        </a:p>
      </dgm:t>
    </dgm:pt>
    <dgm:pt modelId="{2947498E-BDAF-4E81-AE6A-16D604C03E84}" type="sibTrans" cxnId="{1B86485B-0D77-4B9A-9094-6ECDC62CCE72}">
      <dgm:prSet/>
      <dgm:spPr/>
      <dgm:t>
        <a:bodyPr/>
        <a:lstStyle/>
        <a:p>
          <a:endParaRPr lang="zh-TW" altLang="en-US">
            <a:latin typeface="標楷體" pitchFamily="65" charset="-120"/>
            <a:ea typeface="標楷體" pitchFamily="65" charset="-120"/>
          </a:endParaRPr>
        </a:p>
      </dgm:t>
    </dgm:pt>
    <dgm:pt modelId="{C21D6D72-2BE8-4B26-AC0D-14AB3213987F}">
      <dgm:prSet custT="1"/>
      <dgm:spPr/>
      <dgm:t>
        <a:bodyPr/>
        <a:lstStyle/>
        <a:p>
          <a:pPr rtl="0"/>
          <a:r>
            <a:rPr lang="zh-TW" altLang="en-US" sz="2100" dirty="0" smtClean="0">
              <a:latin typeface="標楷體" pitchFamily="65" charset="-120"/>
              <a:ea typeface="標楷體" pitchFamily="65" charset="-120"/>
            </a:rPr>
            <a:t>個體的生理、行為、認知和情緒等乃與外在環境二者之間相互影響和彼此回饋。</a:t>
          </a:r>
          <a:endParaRPr lang="zh-TW" altLang="en-US" sz="2100" dirty="0">
            <a:latin typeface="標楷體" pitchFamily="65" charset="-120"/>
            <a:ea typeface="標楷體" pitchFamily="65" charset="-120"/>
          </a:endParaRPr>
        </a:p>
      </dgm:t>
    </dgm:pt>
    <dgm:pt modelId="{6ED48050-0B5F-423D-B1C1-6B15FA22A84C}" type="parTrans" cxnId="{C326F614-8125-4CBC-8783-80E9A3F74F80}">
      <dgm:prSet/>
      <dgm:spPr/>
      <dgm:t>
        <a:bodyPr/>
        <a:lstStyle/>
        <a:p>
          <a:endParaRPr lang="zh-TW" altLang="en-US">
            <a:latin typeface="標楷體" pitchFamily="65" charset="-120"/>
            <a:ea typeface="標楷體" pitchFamily="65" charset="-120"/>
          </a:endParaRPr>
        </a:p>
      </dgm:t>
    </dgm:pt>
    <dgm:pt modelId="{F6823061-A907-475E-9C92-CEA980354539}" type="sibTrans" cxnId="{C326F614-8125-4CBC-8783-80E9A3F74F80}">
      <dgm:prSet/>
      <dgm:spPr/>
      <dgm:t>
        <a:bodyPr/>
        <a:lstStyle/>
        <a:p>
          <a:endParaRPr lang="zh-TW" altLang="en-US">
            <a:latin typeface="標楷體" pitchFamily="65" charset="-120"/>
            <a:ea typeface="標楷體" pitchFamily="65" charset="-120"/>
          </a:endParaRPr>
        </a:p>
      </dgm:t>
    </dgm:pt>
    <dgm:pt modelId="{E0FB8433-E4F4-4CF5-8ECA-67FA1B5DB603}">
      <dgm:prSet custT="1"/>
      <dgm:spPr/>
      <dgm:t>
        <a:bodyPr/>
        <a:lstStyle/>
        <a:p>
          <a:pPr rtl="0"/>
          <a:r>
            <a:rPr lang="zh-TW" altLang="en-US" sz="2100" dirty="0" smtClean="0">
              <a:latin typeface="標楷體" pitchFamily="65" charset="-120"/>
              <a:ea typeface="標楷體" pitchFamily="65" charset="-120"/>
            </a:rPr>
            <a:t>人雖受到社會與物質環境影響，仍可以決定如何塑造和改變其內在與外在環境。</a:t>
          </a:r>
          <a:endParaRPr lang="zh-TW" altLang="en-US" sz="2100" dirty="0">
            <a:latin typeface="標楷體" pitchFamily="65" charset="-120"/>
            <a:ea typeface="標楷體" pitchFamily="65" charset="-120"/>
          </a:endParaRPr>
        </a:p>
      </dgm:t>
    </dgm:pt>
    <dgm:pt modelId="{B759635C-D375-4440-8028-28138F07B62D}" type="parTrans" cxnId="{8FBB7BFC-E444-4E6F-827B-FD870D07D6D8}">
      <dgm:prSet/>
      <dgm:spPr/>
      <dgm:t>
        <a:bodyPr/>
        <a:lstStyle/>
        <a:p>
          <a:endParaRPr lang="zh-TW" altLang="en-US">
            <a:latin typeface="標楷體" pitchFamily="65" charset="-120"/>
            <a:ea typeface="標楷體" pitchFamily="65" charset="-120"/>
          </a:endParaRPr>
        </a:p>
      </dgm:t>
    </dgm:pt>
    <dgm:pt modelId="{6F664C73-43F3-4FD0-94F0-B18008A8A82E}" type="sibTrans" cxnId="{8FBB7BFC-E444-4E6F-827B-FD870D07D6D8}">
      <dgm:prSet/>
      <dgm:spPr/>
      <dgm:t>
        <a:bodyPr/>
        <a:lstStyle/>
        <a:p>
          <a:endParaRPr lang="zh-TW" altLang="en-US">
            <a:latin typeface="標楷體" pitchFamily="65" charset="-120"/>
            <a:ea typeface="標楷體" pitchFamily="65" charset="-120"/>
          </a:endParaRPr>
        </a:p>
      </dgm:t>
    </dgm:pt>
    <dgm:pt modelId="{4133B744-A56C-4C2C-98A9-1CD984501E54}">
      <dgm:prSet custT="1"/>
      <dgm:spPr/>
      <dgm:t>
        <a:bodyPr/>
        <a:lstStyle/>
        <a:p>
          <a:pPr rtl="0"/>
          <a:r>
            <a:rPr lang="zh-TW" sz="2100" dirty="0" smtClean="0">
              <a:latin typeface="標楷體" pitchFamily="65" charset="-120"/>
              <a:ea typeface="標楷體" pitchFamily="65" charset="-120"/>
            </a:rPr>
            <a:t>與弗洛伊德觀點不同</a:t>
          </a:r>
          <a:r>
            <a:rPr lang="en-US" sz="2100" dirty="0" smtClean="0">
              <a:latin typeface="標楷體" pitchFamily="65" charset="-120"/>
              <a:ea typeface="標楷體" pitchFamily="65" charset="-120"/>
            </a:rPr>
            <a:t>—</a:t>
          </a:r>
          <a:r>
            <a:rPr lang="zh-TW" sz="2100" dirty="0" smtClean="0">
              <a:latin typeface="標楷體" pitchFamily="65" charset="-120"/>
              <a:ea typeface="標楷體" pitchFamily="65" charset="-120"/>
            </a:rPr>
            <a:t>受制於內在趨力</a:t>
          </a:r>
          <a:r>
            <a:rPr lang="en-US" sz="2100" dirty="0" smtClean="0">
              <a:latin typeface="標楷體" pitchFamily="65" charset="-120"/>
              <a:ea typeface="標楷體" pitchFamily="65" charset="-120"/>
            </a:rPr>
            <a:t>vs.</a:t>
          </a:r>
          <a:r>
            <a:rPr lang="zh-TW" sz="2100" dirty="0" smtClean="0">
              <a:latin typeface="標楷體" pitchFamily="65" charset="-120"/>
              <a:ea typeface="標楷體" pitchFamily="65" charset="-120"/>
            </a:rPr>
            <a:t>有能力、創意運用思考選擇人生目標。</a:t>
          </a:r>
          <a:endParaRPr lang="zh-TW" altLang="en-US" sz="2100" dirty="0">
            <a:latin typeface="標楷體" pitchFamily="65" charset="-120"/>
            <a:ea typeface="標楷體" pitchFamily="65" charset="-120"/>
          </a:endParaRPr>
        </a:p>
      </dgm:t>
    </dgm:pt>
    <dgm:pt modelId="{CBBB2AC7-6B00-44C9-B2B0-09FDD9BE0ADC}" type="parTrans" cxnId="{6D698C94-5F6A-4810-A9BF-03ADE0D003E5}">
      <dgm:prSet/>
      <dgm:spPr/>
      <dgm:t>
        <a:bodyPr/>
        <a:lstStyle/>
        <a:p>
          <a:endParaRPr lang="zh-TW" altLang="en-US">
            <a:latin typeface="標楷體" pitchFamily="65" charset="-120"/>
            <a:ea typeface="標楷體" pitchFamily="65" charset="-120"/>
          </a:endParaRPr>
        </a:p>
      </dgm:t>
    </dgm:pt>
    <dgm:pt modelId="{3EC44D94-4342-4E34-85E9-0065F2FA3868}" type="sibTrans" cxnId="{6D698C94-5F6A-4810-A9BF-03ADE0D003E5}">
      <dgm:prSet/>
      <dgm:spPr/>
      <dgm:t>
        <a:bodyPr/>
        <a:lstStyle/>
        <a:p>
          <a:endParaRPr lang="zh-TW" altLang="en-US">
            <a:latin typeface="標楷體" pitchFamily="65" charset="-120"/>
            <a:ea typeface="標楷體" pitchFamily="65" charset="-120"/>
          </a:endParaRPr>
        </a:p>
      </dgm:t>
    </dgm:pt>
    <dgm:pt modelId="{8AF8ED6A-8595-4CC6-9A68-C6F6888BF4F8}" type="pres">
      <dgm:prSet presAssocID="{4B28B319-BC35-4509-95FE-4A47B4AAD607}" presName="Name0" presStyleCnt="0">
        <dgm:presLayoutVars>
          <dgm:dir/>
          <dgm:animLvl val="lvl"/>
          <dgm:resizeHandles/>
        </dgm:presLayoutVars>
      </dgm:prSet>
      <dgm:spPr/>
      <dgm:t>
        <a:bodyPr/>
        <a:lstStyle/>
        <a:p>
          <a:endParaRPr lang="zh-TW" altLang="en-US"/>
        </a:p>
      </dgm:t>
    </dgm:pt>
    <dgm:pt modelId="{C3D4B7FE-B49F-4AFC-AF54-A7B9D4F146D3}" type="pres">
      <dgm:prSet presAssocID="{B00C0373-8299-4FF2-8067-C286B1402282}" presName="linNode" presStyleCnt="0"/>
      <dgm:spPr/>
      <dgm:t>
        <a:bodyPr/>
        <a:lstStyle/>
        <a:p>
          <a:endParaRPr lang="zh-TW" altLang="en-US"/>
        </a:p>
      </dgm:t>
    </dgm:pt>
    <dgm:pt modelId="{955A1EDA-E992-4FA1-8881-694BC726445D}" type="pres">
      <dgm:prSet presAssocID="{B00C0373-8299-4FF2-8067-C286B1402282}" presName="parentShp" presStyleLbl="node1" presStyleIdx="0" presStyleCnt="3">
        <dgm:presLayoutVars>
          <dgm:bulletEnabled val="1"/>
        </dgm:presLayoutVars>
      </dgm:prSet>
      <dgm:spPr/>
      <dgm:t>
        <a:bodyPr/>
        <a:lstStyle/>
        <a:p>
          <a:endParaRPr lang="zh-TW" altLang="en-US"/>
        </a:p>
      </dgm:t>
    </dgm:pt>
    <dgm:pt modelId="{743B371F-64B6-46FD-A03C-85DEDC54A7D9}" type="pres">
      <dgm:prSet presAssocID="{B00C0373-8299-4FF2-8067-C286B1402282}" presName="childShp" presStyleLbl="bgAccFollowNode1" presStyleIdx="0" presStyleCnt="3">
        <dgm:presLayoutVars>
          <dgm:bulletEnabled val="1"/>
        </dgm:presLayoutVars>
      </dgm:prSet>
      <dgm:spPr/>
      <dgm:t>
        <a:bodyPr/>
        <a:lstStyle/>
        <a:p>
          <a:endParaRPr lang="zh-TW" altLang="en-US"/>
        </a:p>
      </dgm:t>
    </dgm:pt>
    <dgm:pt modelId="{FC683621-38AF-441A-B347-1FD3036EA385}" type="pres">
      <dgm:prSet presAssocID="{7F425415-9195-48BA-B743-057864D208D5}" presName="spacing" presStyleCnt="0"/>
      <dgm:spPr/>
      <dgm:t>
        <a:bodyPr/>
        <a:lstStyle/>
        <a:p>
          <a:endParaRPr lang="zh-TW" altLang="en-US"/>
        </a:p>
      </dgm:t>
    </dgm:pt>
    <dgm:pt modelId="{45D19749-E572-4638-91D8-A3F858B9A949}" type="pres">
      <dgm:prSet presAssocID="{BFC5F293-8035-47B4-A170-86462A7A7280}" presName="linNode" presStyleCnt="0"/>
      <dgm:spPr/>
      <dgm:t>
        <a:bodyPr/>
        <a:lstStyle/>
        <a:p>
          <a:endParaRPr lang="zh-TW" altLang="en-US"/>
        </a:p>
      </dgm:t>
    </dgm:pt>
    <dgm:pt modelId="{0171C1EC-1306-4903-A8D6-D279B1E46DC9}" type="pres">
      <dgm:prSet presAssocID="{BFC5F293-8035-47B4-A170-86462A7A7280}" presName="parentShp" presStyleLbl="node1" presStyleIdx="1" presStyleCnt="3">
        <dgm:presLayoutVars>
          <dgm:bulletEnabled val="1"/>
        </dgm:presLayoutVars>
      </dgm:prSet>
      <dgm:spPr/>
      <dgm:t>
        <a:bodyPr/>
        <a:lstStyle/>
        <a:p>
          <a:endParaRPr lang="zh-TW" altLang="en-US"/>
        </a:p>
      </dgm:t>
    </dgm:pt>
    <dgm:pt modelId="{59EAA522-4732-47E9-B3F9-A67582FAACCE}" type="pres">
      <dgm:prSet presAssocID="{BFC5F293-8035-47B4-A170-86462A7A7280}" presName="childShp" presStyleLbl="bgAccFollowNode1" presStyleIdx="1" presStyleCnt="3">
        <dgm:presLayoutVars>
          <dgm:bulletEnabled val="1"/>
        </dgm:presLayoutVars>
      </dgm:prSet>
      <dgm:spPr/>
      <dgm:t>
        <a:bodyPr/>
        <a:lstStyle/>
        <a:p>
          <a:endParaRPr lang="zh-TW" altLang="en-US"/>
        </a:p>
      </dgm:t>
    </dgm:pt>
    <dgm:pt modelId="{1CAD68DB-43A4-4AC0-BF12-AC6C471A19D7}" type="pres">
      <dgm:prSet presAssocID="{F98939DE-5879-40C2-BBCE-0D98EED86144}" presName="spacing" presStyleCnt="0"/>
      <dgm:spPr/>
      <dgm:t>
        <a:bodyPr/>
        <a:lstStyle/>
        <a:p>
          <a:endParaRPr lang="zh-TW" altLang="en-US"/>
        </a:p>
      </dgm:t>
    </dgm:pt>
    <dgm:pt modelId="{7BCA1EE0-3B89-4B4C-BD00-73D2B7E51456}" type="pres">
      <dgm:prSet presAssocID="{9D5581A7-B5FD-43F4-98B4-472CAE2A07E0}" presName="linNode" presStyleCnt="0"/>
      <dgm:spPr/>
      <dgm:t>
        <a:bodyPr/>
        <a:lstStyle/>
        <a:p>
          <a:endParaRPr lang="zh-TW" altLang="en-US"/>
        </a:p>
      </dgm:t>
    </dgm:pt>
    <dgm:pt modelId="{9E5A8E2A-FB9F-44A4-BAD1-26D227F326B4}" type="pres">
      <dgm:prSet presAssocID="{9D5581A7-B5FD-43F4-98B4-472CAE2A07E0}" presName="parentShp" presStyleLbl="node1" presStyleIdx="2" presStyleCnt="3">
        <dgm:presLayoutVars>
          <dgm:bulletEnabled val="1"/>
        </dgm:presLayoutVars>
      </dgm:prSet>
      <dgm:spPr/>
      <dgm:t>
        <a:bodyPr/>
        <a:lstStyle/>
        <a:p>
          <a:endParaRPr lang="zh-TW" altLang="en-US"/>
        </a:p>
      </dgm:t>
    </dgm:pt>
    <dgm:pt modelId="{55FDE1E2-C822-4048-BB2D-B4C8512418AD}" type="pres">
      <dgm:prSet presAssocID="{9D5581A7-B5FD-43F4-98B4-472CAE2A07E0}" presName="childShp" presStyleLbl="bgAccFollowNode1" presStyleIdx="2" presStyleCnt="3">
        <dgm:presLayoutVars>
          <dgm:bulletEnabled val="1"/>
        </dgm:presLayoutVars>
      </dgm:prSet>
      <dgm:spPr/>
      <dgm:t>
        <a:bodyPr/>
        <a:lstStyle/>
        <a:p>
          <a:endParaRPr lang="zh-TW" altLang="en-US"/>
        </a:p>
      </dgm:t>
    </dgm:pt>
  </dgm:ptLst>
  <dgm:cxnLst>
    <dgm:cxn modelId="{B91C9653-8A1A-4450-AF9C-0919CBB1149F}" type="presOf" srcId="{B00C0373-8299-4FF2-8067-C286B1402282}" destId="{955A1EDA-E992-4FA1-8881-694BC726445D}" srcOrd="0" destOrd="0" presId="urn:microsoft.com/office/officeart/2005/8/layout/vList6"/>
    <dgm:cxn modelId="{1B86485B-0D77-4B9A-9094-6ECDC62CCE72}" srcId="{4B28B319-BC35-4509-95FE-4A47B4AAD607}" destId="{9D5581A7-B5FD-43F4-98B4-472CAE2A07E0}" srcOrd="2" destOrd="0" parTransId="{2EE45178-0F00-4A5B-8CBC-4B1B7222AD7A}" sibTransId="{2947498E-BDAF-4E81-AE6A-16D604C03E84}"/>
    <dgm:cxn modelId="{EF7C2FE7-27E8-4F9A-A54F-2E6A9265F254}" type="presOf" srcId="{E0FB8433-E4F4-4CF5-8ECA-67FA1B5DB603}" destId="{59EAA522-4732-47E9-B3F9-A67582FAACCE}" srcOrd="0" destOrd="0" presId="urn:microsoft.com/office/officeart/2005/8/layout/vList6"/>
    <dgm:cxn modelId="{A89F72AE-F516-496D-9E7F-14F4B37FFAA7}" srcId="{4B28B319-BC35-4509-95FE-4A47B4AAD607}" destId="{B00C0373-8299-4FF2-8067-C286B1402282}" srcOrd="0" destOrd="0" parTransId="{0971584F-8834-4631-BFE4-ADB691AD16A2}" sibTransId="{7F425415-9195-48BA-B743-057864D208D5}"/>
    <dgm:cxn modelId="{C326F614-8125-4CBC-8783-80E9A3F74F80}" srcId="{B00C0373-8299-4FF2-8067-C286B1402282}" destId="{C21D6D72-2BE8-4B26-AC0D-14AB3213987F}" srcOrd="0" destOrd="0" parTransId="{6ED48050-0B5F-423D-B1C1-6B15FA22A84C}" sibTransId="{F6823061-A907-475E-9C92-CEA980354539}"/>
    <dgm:cxn modelId="{6D698C94-5F6A-4810-A9BF-03ADE0D003E5}" srcId="{9D5581A7-B5FD-43F4-98B4-472CAE2A07E0}" destId="{4133B744-A56C-4C2C-98A9-1CD984501E54}" srcOrd="0" destOrd="0" parTransId="{CBBB2AC7-6B00-44C9-B2B0-09FDD9BE0ADC}" sibTransId="{3EC44D94-4342-4E34-85E9-0065F2FA3868}"/>
    <dgm:cxn modelId="{32A58241-DAD5-4ED4-B2DC-808167EE9363}" type="presOf" srcId="{4B28B319-BC35-4509-95FE-4A47B4AAD607}" destId="{8AF8ED6A-8595-4CC6-9A68-C6F6888BF4F8}" srcOrd="0" destOrd="0" presId="urn:microsoft.com/office/officeart/2005/8/layout/vList6"/>
    <dgm:cxn modelId="{2DDF2EE6-3F2B-4423-B0D3-88268E663923}" srcId="{4B28B319-BC35-4509-95FE-4A47B4AAD607}" destId="{BFC5F293-8035-47B4-A170-86462A7A7280}" srcOrd="1" destOrd="0" parTransId="{10E542FC-675A-4FCB-A053-B5B5B978FD1B}" sibTransId="{F98939DE-5879-40C2-BBCE-0D98EED86144}"/>
    <dgm:cxn modelId="{7283AE78-6B07-4C1A-AF28-70B0C12A72BC}" type="presOf" srcId="{4133B744-A56C-4C2C-98A9-1CD984501E54}" destId="{55FDE1E2-C822-4048-BB2D-B4C8512418AD}" srcOrd="0" destOrd="0" presId="urn:microsoft.com/office/officeart/2005/8/layout/vList6"/>
    <dgm:cxn modelId="{427D4D80-8716-47D8-BF6C-BA6D44FC7FA6}" type="presOf" srcId="{C21D6D72-2BE8-4B26-AC0D-14AB3213987F}" destId="{743B371F-64B6-46FD-A03C-85DEDC54A7D9}" srcOrd="0" destOrd="0" presId="urn:microsoft.com/office/officeart/2005/8/layout/vList6"/>
    <dgm:cxn modelId="{C101F27A-BFE0-448E-A4CB-0ABA6B41ABE1}" type="presOf" srcId="{BFC5F293-8035-47B4-A170-86462A7A7280}" destId="{0171C1EC-1306-4903-A8D6-D279B1E46DC9}" srcOrd="0" destOrd="0" presId="urn:microsoft.com/office/officeart/2005/8/layout/vList6"/>
    <dgm:cxn modelId="{8FBB7BFC-E444-4E6F-827B-FD870D07D6D8}" srcId="{BFC5F293-8035-47B4-A170-86462A7A7280}" destId="{E0FB8433-E4F4-4CF5-8ECA-67FA1B5DB603}" srcOrd="0" destOrd="0" parTransId="{B759635C-D375-4440-8028-28138F07B62D}" sibTransId="{6F664C73-43F3-4FD0-94F0-B18008A8A82E}"/>
    <dgm:cxn modelId="{D15DBA25-39A8-410D-B08D-DD2AA74B4B70}" type="presOf" srcId="{9D5581A7-B5FD-43F4-98B4-472CAE2A07E0}" destId="{9E5A8E2A-FB9F-44A4-BAD1-26D227F326B4}" srcOrd="0" destOrd="0" presId="urn:microsoft.com/office/officeart/2005/8/layout/vList6"/>
    <dgm:cxn modelId="{A72883F4-0E42-4A9A-9B13-A9D866B7DA0C}" type="presParOf" srcId="{8AF8ED6A-8595-4CC6-9A68-C6F6888BF4F8}" destId="{C3D4B7FE-B49F-4AFC-AF54-A7B9D4F146D3}" srcOrd="0" destOrd="0" presId="urn:microsoft.com/office/officeart/2005/8/layout/vList6"/>
    <dgm:cxn modelId="{5F005D39-E769-40DC-85F6-98A234CB444F}" type="presParOf" srcId="{C3D4B7FE-B49F-4AFC-AF54-A7B9D4F146D3}" destId="{955A1EDA-E992-4FA1-8881-694BC726445D}" srcOrd="0" destOrd="0" presId="urn:microsoft.com/office/officeart/2005/8/layout/vList6"/>
    <dgm:cxn modelId="{9965452C-285D-47A5-9130-687CFA70482F}" type="presParOf" srcId="{C3D4B7FE-B49F-4AFC-AF54-A7B9D4F146D3}" destId="{743B371F-64B6-46FD-A03C-85DEDC54A7D9}" srcOrd="1" destOrd="0" presId="urn:microsoft.com/office/officeart/2005/8/layout/vList6"/>
    <dgm:cxn modelId="{03323A9E-0D96-48D3-91B0-E8421E25BE30}" type="presParOf" srcId="{8AF8ED6A-8595-4CC6-9A68-C6F6888BF4F8}" destId="{FC683621-38AF-441A-B347-1FD3036EA385}" srcOrd="1" destOrd="0" presId="urn:microsoft.com/office/officeart/2005/8/layout/vList6"/>
    <dgm:cxn modelId="{BFE99F04-6BB3-4407-911C-487560AA8C45}" type="presParOf" srcId="{8AF8ED6A-8595-4CC6-9A68-C6F6888BF4F8}" destId="{45D19749-E572-4638-91D8-A3F858B9A949}" srcOrd="2" destOrd="0" presId="urn:microsoft.com/office/officeart/2005/8/layout/vList6"/>
    <dgm:cxn modelId="{CFF48BD6-57DF-432A-9D0D-2AA18A1E29B0}" type="presParOf" srcId="{45D19749-E572-4638-91D8-A3F858B9A949}" destId="{0171C1EC-1306-4903-A8D6-D279B1E46DC9}" srcOrd="0" destOrd="0" presId="urn:microsoft.com/office/officeart/2005/8/layout/vList6"/>
    <dgm:cxn modelId="{20140017-9FA4-4985-93EA-0930B5C3FC1E}" type="presParOf" srcId="{45D19749-E572-4638-91D8-A3F858B9A949}" destId="{59EAA522-4732-47E9-B3F9-A67582FAACCE}" srcOrd="1" destOrd="0" presId="urn:microsoft.com/office/officeart/2005/8/layout/vList6"/>
    <dgm:cxn modelId="{6486B9EE-B79B-47F5-98FF-6D530715645B}" type="presParOf" srcId="{8AF8ED6A-8595-4CC6-9A68-C6F6888BF4F8}" destId="{1CAD68DB-43A4-4AC0-BF12-AC6C471A19D7}" srcOrd="3" destOrd="0" presId="urn:microsoft.com/office/officeart/2005/8/layout/vList6"/>
    <dgm:cxn modelId="{2673ADCA-A50F-42A6-8754-4C7F232E7404}" type="presParOf" srcId="{8AF8ED6A-8595-4CC6-9A68-C6F6888BF4F8}" destId="{7BCA1EE0-3B89-4B4C-BD00-73D2B7E51456}" srcOrd="4" destOrd="0" presId="urn:microsoft.com/office/officeart/2005/8/layout/vList6"/>
    <dgm:cxn modelId="{90203D7C-A3F3-46D5-A0DB-103663405B36}" type="presParOf" srcId="{7BCA1EE0-3B89-4B4C-BD00-73D2B7E51456}" destId="{9E5A8E2A-FB9F-44A4-BAD1-26D227F326B4}" srcOrd="0" destOrd="0" presId="urn:microsoft.com/office/officeart/2005/8/layout/vList6"/>
    <dgm:cxn modelId="{50B849BD-729E-43F3-ACB3-A394D5C638A1}" type="presParOf" srcId="{7BCA1EE0-3B89-4B4C-BD00-73D2B7E51456}" destId="{55FDE1E2-C822-4048-BB2D-B4C8512418AD}"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41C1CC9-D4CE-4A7A-A66C-528346A24997}"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zh-TW" altLang="en-US"/>
        </a:p>
      </dgm:t>
    </dgm:pt>
    <dgm:pt modelId="{C986D2AA-E281-4D45-BE68-09185958D011}">
      <dgm:prSet/>
      <dgm:spPr/>
      <dgm:t>
        <a:bodyPr/>
        <a:lstStyle/>
        <a:p>
          <a:pPr algn="ctr" rtl="0"/>
          <a:r>
            <a:rPr lang="zh-TW" dirty="0" smtClean="0">
              <a:latin typeface="標楷體" pitchFamily="65" charset="-120"/>
              <a:ea typeface="標楷體" pitchFamily="65" charset="-120"/>
            </a:rPr>
            <a:t>（一）理情治療</a:t>
          </a:r>
          <a:endParaRPr lang="zh-TW" dirty="0">
            <a:latin typeface="標楷體" pitchFamily="65" charset="-120"/>
            <a:ea typeface="標楷體" pitchFamily="65" charset="-120"/>
          </a:endParaRPr>
        </a:p>
      </dgm:t>
    </dgm:pt>
    <dgm:pt modelId="{33184195-44F7-4026-BC7F-3697609BBAC7}" type="parTrans" cxnId="{030B144A-A4E8-46DB-A343-3E4B6DBB2F48}">
      <dgm:prSet/>
      <dgm:spPr/>
      <dgm:t>
        <a:bodyPr/>
        <a:lstStyle/>
        <a:p>
          <a:endParaRPr lang="zh-TW" altLang="en-US">
            <a:latin typeface="標楷體" pitchFamily="65" charset="-120"/>
            <a:ea typeface="標楷體" pitchFamily="65" charset="-120"/>
          </a:endParaRPr>
        </a:p>
      </dgm:t>
    </dgm:pt>
    <dgm:pt modelId="{EC4AF09D-5563-4DE0-9369-4CEDA347D56E}" type="sibTrans" cxnId="{030B144A-A4E8-46DB-A343-3E4B6DBB2F48}">
      <dgm:prSet/>
      <dgm:spPr/>
      <dgm:t>
        <a:bodyPr/>
        <a:lstStyle/>
        <a:p>
          <a:endParaRPr lang="zh-TW" altLang="en-US">
            <a:latin typeface="標楷體" pitchFamily="65" charset="-120"/>
            <a:ea typeface="標楷體" pitchFamily="65" charset="-120"/>
          </a:endParaRPr>
        </a:p>
      </dgm:t>
    </dgm:pt>
    <dgm:pt modelId="{23B604B7-ABFD-48FC-885B-749C7AAE879C}">
      <dgm:prSet/>
      <dgm:spPr/>
      <dgm:t>
        <a:bodyPr/>
        <a:lstStyle/>
        <a:p>
          <a:pPr rtl="0"/>
          <a:r>
            <a:rPr lang="zh-TW" dirty="0" smtClean="0">
              <a:latin typeface="標楷體" pitchFamily="65" charset="-120"/>
              <a:ea typeface="標楷體" pitchFamily="65" charset="-120"/>
            </a:rPr>
            <a:t>（二）</a:t>
          </a:r>
          <a:r>
            <a:rPr lang="en-US" dirty="0" smtClean="0">
              <a:latin typeface="標楷體" pitchFamily="65" charset="-120"/>
              <a:ea typeface="標楷體" pitchFamily="65" charset="-120"/>
            </a:rPr>
            <a:t>A-B-C</a:t>
          </a:r>
          <a:r>
            <a:rPr lang="zh-TW" dirty="0" smtClean="0">
              <a:latin typeface="標楷體" pitchFamily="65" charset="-120"/>
              <a:ea typeface="標楷體" pitchFamily="65" charset="-120"/>
            </a:rPr>
            <a:t>理論</a:t>
          </a:r>
          <a:endParaRPr lang="zh-TW" dirty="0">
            <a:latin typeface="標楷體" pitchFamily="65" charset="-120"/>
            <a:ea typeface="標楷體" pitchFamily="65" charset="-120"/>
          </a:endParaRPr>
        </a:p>
      </dgm:t>
    </dgm:pt>
    <dgm:pt modelId="{F4508C95-0019-4559-9093-AB77864A10C2}" type="parTrans" cxnId="{9C2700DB-3662-494A-BC73-8A4499905523}">
      <dgm:prSet/>
      <dgm:spPr/>
      <dgm:t>
        <a:bodyPr/>
        <a:lstStyle/>
        <a:p>
          <a:endParaRPr lang="zh-TW" altLang="en-US">
            <a:latin typeface="標楷體" pitchFamily="65" charset="-120"/>
            <a:ea typeface="標楷體" pitchFamily="65" charset="-120"/>
          </a:endParaRPr>
        </a:p>
      </dgm:t>
    </dgm:pt>
    <dgm:pt modelId="{D94FF640-429A-490C-818A-4EB1082E1546}" type="sibTrans" cxnId="{9C2700DB-3662-494A-BC73-8A4499905523}">
      <dgm:prSet/>
      <dgm:spPr/>
      <dgm:t>
        <a:bodyPr/>
        <a:lstStyle/>
        <a:p>
          <a:endParaRPr lang="zh-TW" altLang="en-US">
            <a:latin typeface="標楷體" pitchFamily="65" charset="-120"/>
            <a:ea typeface="標楷體" pitchFamily="65" charset="-120"/>
          </a:endParaRPr>
        </a:p>
      </dgm:t>
    </dgm:pt>
    <dgm:pt modelId="{C5D99B0B-AF88-493F-919C-5D417349EAA0}">
      <dgm:prSet/>
      <dgm:spPr/>
      <dgm:t>
        <a:bodyPr/>
        <a:lstStyle/>
        <a:p>
          <a:pPr rtl="0"/>
          <a:r>
            <a:rPr lang="zh-TW" dirty="0" smtClean="0">
              <a:latin typeface="Times New Roman" pitchFamily="18" charset="0"/>
              <a:ea typeface="標楷體" pitchFamily="65" charset="-120"/>
              <a:cs typeface="Times New Roman" pitchFamily="18" charset="0"/>
            </a:rPr>
            <a:t>理情治療法（</a:t>
          </a:r>
          <a:r>
            <a:rPr lang="en-US" dirty="0" smtClean="0">
              <a:latin typeface="Times New Roman" pitchFamily="18" charset="0"/>
              <a:ea typeface="標楷體" pitchFamily="65" charset="-120"/>
              <a:cs typeface="Times New Roman" pitchFamily="18" charset="0"/>
            </a:rPr>
            <a:t>Rational-Emotive Therapy</a:t>
          </a:r>
          <a:r>
            <a:rPr lang="zh-TW" dirty="0" smtClean="0">
              <a:latin typeface="Times New Roman" pitchFamily="18" charset="0"/>
              <a:ea typeface="標楷體" pitchFamily="65" charset="-120"/>
              <a:cs typeface="Times New Roman" pitchFamily="18" charset="0"/>
            </a:rPr>
            <a:t>），簡稱</a:t>
          </a:r>
          <a:r>
            <a:rPr lang="en-US" dirty="0" smtClean="0">
              <a:latin typeface="Times New Roman" pitchFamily="18" charset="0"/>
              <a:ea typeface="標楷體" pitchFamily="65" charset="-120"/>
              <a:cs typeface="Times New Roman" pitchFamily="18" charset="0"/>
            </a:rPr>
            <a:t>RET</a:t>
          </a:r>
          <a:r>
            <a:rPr lang="zh-TW" dirty="0" smtClean="0">
              <a:latin typeface="Times New Roman" pitchFamily="18" charset="0"/>
              <a:ea typeface="標楷體" pitchFamily="65" charset="-120"/>
              <a:cs typeface="Times New Roman" pitchFamily="18" charset="0"/>
            </a:rPr>
            <a:t>。</a:t>
          </a:r>
          <a:r>
            <a:rPr lang="en-US" dirty="0" smtClean="0">
              <a:latin typeface="Times New Roman" pitchFamily="18" charset="0"/>
              <a:ea typeface="標楷體" pitchFamily="65" charset="-120"/>
              <a:cs typeface="Times New Roman" pitchFamily="18" charset="0"/>
            </a:rPr>
            <a:t>Albert Ellis </a:t>
          </a:r>
          <a:r>
            <a:rPr lang="zh-TW" dirty="0" smtClean="0">
              <a:latin typeface="Times New Roman" pitchFamily="18" charset="0"/>
              <a:ea typeface="標楷體" pitchFamily="65" charset="-120"/>
              <a:cs typeface="Times New Roman" pitchFamily="18" charset="0"/>
            </a:rPr>
            <a:t>在</a:t>
          </a:r>
          <a:r>
            <a:rPr lang="en-US" dirty="0" smtClean="0">
              <a:latin typeface="Times New Roman" pitchFamily="18" charset="0"/>
              <a:ea typeface="標楷體" pitchFamily="65" charset="-120"/>
              <a:cs typeface="Times New Roman" pitchFamily="18" charset="0"/>
            </a:rPr>
            <a:t>1950 </a:t>
          </a:r>
          <a:r>
            <a:rPr lang="zh-TW" dirty="0" smtClean="0">
              <a:latin typeface="Times New Roman" pitchFamily="18" charset="0"/>
              <a:ea typeface="標楷體" pitchFamily="65" charset="-120"/>
              <a:cs typeface="Times New Roman" pitchFamily="18" charset="0"/>
            </a:rPr>
            <a:t>年代所發展的人格理論及心理治療法。現普遍稱為</a:t>
          </a:r>
          <a:r>
            <a:rPr lang="en-US" dirty="0" smtClean="0">
              <a:latin typeface="Times New Roman" pitchFamily="18" charset="0"/>
              <a:ea typeface="標楷體" pitchFamily="65" charset="-120"/>
              <a:cs typeface="Times New Roman" pitchFamily="18" charset="0"/>
            </a:rPr>
            <a:t>REBT</a:t>
          </a:r>
          <a:r>
            <a:rPr 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（課本</a:t>
          </a:r>
          <a:r>
            <a:rPr lang="en-US" altLang="zh-TW" dirty="0" smtClean="0">
              <a:latin typeface="Times New Roman" pitchFamily="18" charset="0"/>
              <a:ea typeface="標楷體" pitchFamily="65" charset="-120"/>
              <a:cs typeface="Times New Roman" pitchFamily="18" charset="0"/>
            </a:rPr>
            <a:t>p103</a:t>
          </a:r>
          <a:r>
            <a:rPr lang="zh-TW" altLang="en-US" dirty="0" smtClean="0">
              <a:latin typeface="Times New Roman" pitchFamily="18" charset="0"/>
              <a:ea typeface="標楷體" pitchFamily="65" charset="-120"/>
              <a:cs typeface="Times New Roman" pitchFamily="18" charset="0"/>
            </a:rPr>
            <a:t>）</a:t>
          </a:r>
          <a:endParaRPr lang="zh-TW" altLang="en-US" dirty="0">
            <a:latin typeface="Times New Roman" pitchFamily="18" charset="0"/>
            <a:ea typeface="標楷體" pitchFamily="65" charset="-120"/>
            <a:cs typeface="Times New Roman" pitchFamily="18" charset="0"/>
          </a:endParaRPr>
        </a:p>
      </dgm:t>
    </dgm:pt>
    <dgm:pt modelId="{D4E840C0-770F-445E-99F8-CAF0D0D57560}" type="parTrans" cxnId="{D6E22B3C-FFD3-4089-A292-F6916B2CF9A4}">
      <dgm:prSet/>
      <dgm:spPr/>
      <dgm:t>
        <a:bodyPr/>
        <a:lstStyle/>
        <a:p>
          <a:endParaRPr lang="zh-TW" altLang="en-US">
            <a:latin typeface="標楷體" pitchFamily="65" charset="-120"/>
            <a:ea typeface="標楷體" pitchFamily="65" charset="-120"/>
          </a:endParaRPr>
        </a:p>
      </dgm:t>
    </dgm:pt>
    <dgm:pt modelId="{E8D5F434-013A-43BA-96C0-BC573DF27846}" type="sibTrans" cxnId="{D6E22B3C-FFD3-4089-A292-F6916B2CF9A4}">
      <dgm:prSet/>
      <dgm:spPr/>
      <dgm:t>
        <a:bodyPr/>
        <a:lstStyle/>
        <a:p>
          <a:endParaRPr lang="zh-TW" altLang="en-US">
            <a:latin typeface="標楷體" pitchFamily="65" charset="-120"/>
            <a:ea typeface="標楷體" pitchFamily="65" charset="-120"/>
          </a:endParaRPr>
        </a:p>
      </dgm:t>
    </dgm:pt>
    <dgm:pt modelId="{4DD180D7-C7B3-469E-A9FB-80200A729C90}">
      <dgm:prSet/>
      <dgm:spPr/>
      <dgm:t>
        <a:bodyPr/>
        <a:lstStyle/>
        <a:p>
          <a:pPr rtl="0"/>
          <a:r>
            <a:rPr lang="en-US" dirty="0" smtClean="0">
              <a:latin typeface="Times New Roman" pitchFamily="18" charset="0"/>
              <a:ea typeface="標楷體" pitchFamily="65" charset="-120"/>
              <a:cs typeface="Times New Roman" pitchFamily="18" charset="0"/>
            </a:rPr>
            <a:t>A</a:t>
          </a:r>
          <a:r>
            <a:rPr lang="zh-TW" dirty="0" smtClean="0">
              <a:latin typeface="Times New Roman" pitchFamily="18" charset="0"/>
              <a:ea typeface="標楷體" pitchFamily="65" charset="-120"/>
              <a:cs typeface="Times New Roman" pitchFamily="18" charset="0"/>
            </a:rPr>
            <a:t>（</a:t>
          </a:r>
          <a:r>
            <a:rPr lang="en-US" dirty="0" smtClean="0">
              <a:latin typeface="Times New Roman" pitchFamily="18" charset="0"/>
              <a:ea typeface="標楷體" pitchFamily="65" charset="-120"/>
              <a:cs typeface="Times New Roman" pitchFamily="18" charset="0"/>
            </a:rPr>
            <a:t>activating event</a:t>
          </a:r>
          <a:r>
            <a:rPr lang="zh-TW" dirty="0" smtClean="0">
              <a:latin typeface="Times New Roman" pitchFamily="18" charset="0"/>
              <a:ea typeface="標楷體" pitchFamily="65" charset="-120"/>
              <a:cs typeface="Times New Roman" pitchFamily="18" charset="0"/>
            </a:rPr>
            <a:t>，真實發生事件）</a:t>
          </a:r>
          <a:endParaRPr lang="zh-TW" altLang="en-US" dirty="0">
            <a:latin typeface="Times New Roman" pitchFamily="18" charset="0"/>
            <a:ea typeface="標楷體" pitchFamily="65" charset="-120"/>
            <a:cs typeface="Times New Roman" pitchFamily="18" charset="0"/>
          </a:endParaRPr>
        </a:p>
      </dgm:t>
    </dgm:pt>
    <dgm:pt modelId="{3658AD76-A32B-475D-8E56-64C86467305F}" type="parTrans" cxnId="{71410CD0-75D0-4F09-90B0-61A49389E100}">
      <dgm:prSet/>
      <dgm:spPr/>
      <dgm:t>
        <a:bodyPr/>
        <a:lstStyle/>
        <a:p>
          <a:endParaRPr lang="zh-TW" altLang="en-US">
            <a:latin typeface="標楷體" pitchFamily="65" charset="-120"/>
            <a:ea typeface="標楷體" pitchFamily="65" charset="-120"/>
          </a:endParaRPr>
        </a:p>
      </dgm:t>
    </dgm:pt>
    <dgm:pt modelId="{1BA30BFD-6D85-4058-BE63-E16360D3C034}" type="sibTrans" cxnId="{71410CD0-75D0-4F09-90B0-61A49389E100}">
      <dgm:prSet/>
      <dgm:spPr/>
      <dgm:t>
        <a:bodyPr/>
        <a:lstStyle/>
        <a:p>
          <a:endParaRPr lang="zh-TW" altLang="en-US">
            <a:latin typeface="標楷體" pitchFamily="65" charset="-120"/>
            <a:ea typeface="標楷體" pitchFamily="65" charset="-120"/>
          </a:endParaRPr>
        </a:p>
      </dgm:t>
    </dgm:pt>
    <dgm:pt modelId="{A592590C-C4F1-4A08-B190-2C9CB45C3550}">
      <dgm:prSet/>
      <dgm:spPr/>
      <dgm:t>
        <a:bodyPr/>
        <a:lstStyle/>
        <a:p>
          <a:pPr rtl="0"/>
          <a:r>
            <a:rPr lang="en-US" dirty="0" smtClean="0">
              <a:latin typeface="Times New Roman" pitchFamily="18" charset="0"/>
              <a:ea typeface="標楷體" pitchFamily="65" charset="-120"/>
              <a:cs typeface="Times New Roman" pitchFamily="18" charset="0"/>
            </a:rPr>
            <a:t>B</a:t>
          </a:r>
          <a:r>
            <a:rPr lang="zh-TW" dirty="0" smtClean="0">
              <a:latin typeface="Times New Roman" pitchFamily="18" charset="0"/>
              <a:ea typeface="標楷體" pitchFamily="65" charset="-120"/>
              <a:cs typeface="Times New Roman" pitchFamily="18" charset="0"/>
            </a:rPr>
            <a:t>（</a:t>
          </a:r>
          <a:r>
            <a:rPr lang="en-US" dirty="0" smtClean="0">
              <a:latin typeface="Times New Roman" pitchFamily="18" charset="0"/>
              <a:ea typeface="標楷體" pitchFamily="65" charset="-120"/>
              <a:cs typeface="Times New Roman" pitchFamily="18" charset="0"/>
            </a:rPr>
            <a:t>belief</a:t>
          </a:r>
          <a:r>
            <a:rPr lang="zh-TW" dirty="0" smtClean="0">
              <a:latin typeface="Times New Roman" pitchFamily="18" charset="0"/>
              <a:ea typeface="標楷體" pitchFamily="65" charset="-120"/>
              <a:cs typeface="Times New Roman" pitchFamily="18" charset="0"/>
            </a:rPr>
            <a:t>，指人們對事件抱持的觀念或信念）</a:t>
          </a:r>
          <a:endParaRPr lang="zh-TW" dirty="0">
            <a:latin typeface="Times New Roman" pitchFamily="18" charset="0"/>
            <a:ea typeface="標楷體" pitchFamily="65" charset="-120"/>
            <a:cs typeface="Times New Roman" pitchFamily="18" charset="0"/>
          </a:endParaRPr>
        </a:p>
      </dgm:t>
    </dgm:pt>
    <dgm:pt modelId="{E30258BA-DF23-4485-8845-81A6FF02A4FE}" type="parTrans" cxnId="{EF9F960D-8C4B-4AE3-9F4A-6C385AA2D0EA}">
      <dgm:prSet/>
      <dgm:spPr/>
      <dgm:t>
        <a:bodyPr/>
        <a:lstStyle/>
        <a:p>
          <a:endParaRPr lang="zh-TW" altLang="en-US">
            <a:latin typeface="標楷體" pitchFamily="65" charset="-120"/>
            <a:ea typeface="標楷體" pitchFamily="65" charset="-120"/>
          </a:endParaRPr>
        </a:p>
      </dgm:t>
    </dgm:pt>
    <dgm:pt modelId="{4080A4E0-8447-423C-BFDB-158CD1E1443B}" type="sibTrans" cxnId="{EF9F960D-8C4B-4AE3-9F4A-6C385AA2D0EA}">
      <dgm:prSet/>
      <dgm:spPr/>
      <dgm:t>
        <a:bodyPr/>
        <a:lstStyle/>
        <a:p>
          <a:endParaRPr lang="zh-TW" altLang="en-US">
            <a:latin typeface="標楷體" pitchFamily="65" charset="-120"/>
            <a:ea typeface="標楷體" pitchFamily="65" charset="-120"/>
          </a:endParaRPr>
        </a:p>
      </dgm:t>
    </dgm:pt>
    <dgm:pt modelId="{57A4CD9C-B469-4E82-84CF-251501C1AEEB}">
      <dgm:prSet/>
      <dgm:spPr/>
      <dgm:t>
        <a:bodyPr/>
        <a:lstStyle/>
        <a:p>
          <a:pPr rtl="0"/>
          <a:r>
            <a:rPr lang="en-US" dirty="0" smtClean="0">
              <a:latin typeface="Times New Roman" pitchFamily="18" charset="0"/>
              <a:ea typeface="標楷體" pitchFamily="65" charset="-120"/>
              <a:cs typeface="Times New Roman" pitchFamily="18" charset="0"/>
            </a:rPr>
            <a:t>C</a:t>
          </a:r>
          <a:r>
            <a:rPr lang="zh-TW" dirty="0" smtClean="0">
              <a:latin typeface="Times New Roman" pitchFamily="18" charset="0"/>
              <a:ea typeface="標楷體" pitchFamily="65" charset="-120"/>
              <a:cs typeface="Times New Roman" pitchFamily="18" charset="0"/>
            </a:rPr>
            <a:t>（</a:t>
          </a:r>
          <a:r>
            <a:rPr lang="en-US" dirty="0" smtClean="0">
              <a:latin typeface="Times New Roman" pitchFamily="18" charset="0"/>
              <a:ea typeface="標楷體" pitchFamily="65" charset="-120"/>
              <a:cs typeface="Times New Roman" pitchFamily="18" charset="0"/>
            </a:rPr>
            <a:t>emotional and behavior consequence</a:t>
          </a:r>
          <a:r>
            <a:rPr lang="zh-TW" dirty="0" smtClean="0">
              <a:latin typeface="Times New Roman" pitchFamily="18" charset="0"/>
              <a:ea typeface="標楷體" pitchFamily="65" charset="-120"/>
              <a:cs typeface="Times New Roman" pitchFamily="18" charset="0"/>
            </a:rPr>
            <a:t>，情緒與行為反應）</a:t>
          </a:r>
          <a:endParaRPr lang="zh-TW" dirty="0">
            <a:latin typeface="Times New Roman" pitchFamily="18" charset="0"/>
            <a:ea typeface="標楷體" pitchFamily="65" charset="-120"/>
            <a:cs typeface="Times New Roman" pitchFamily="18" charset="0"/>
          </a:endParaRPr>
        </a:p>
      </dgm:t>
    </dgm:pt>
    <dgm:pt modelId="{2106748E-3981-4ECD-8366-BF8BE7F1420D}" type="parTrans" cxnId="{B2DE367A-A8E7-4D27-A9B3-EEBF8036376D}">
      <dgm:prSet/>
      <dgm:spPr/>
      <dgm:t>
        <a:bodyPr/>
        <a:lstStyle/>
        <a:p>
          <a:endParaRPr lang="zh-TW" altLang="en-US">
            <a:latin typeface="標楷體" pitchFamily="65" charset="-120"/>
            <a:ea typeface="標楷體" pitchFamily="65" charset="-120"/>
          </a:endParaRPr>
        </a:p>
      </dgm:t>
    </dgm:pt>
    <dgm:pt modelId="{AF1E339A-6B2D-4666-995B-07D20370DB52}" type="sibTrans" cxnId="{B2DE367A-A8E7-4D27-A9B3-EEBF8036376D}">
      <dgm:prSet/>
      <dgm:spPr/>
      <dgm:t>
        <a:bodyPr/>
        <a:lstStyle/>
        <a:p>
          <a:endParaRPr lang="zh-TW" altLang="en-US">
            <a:latin typeface="標楷體" pitchFamily="65" charset="-120"/>
            <a:ea typeface="標楷體" pitchFamily="65" charset="-120"/>
          </a:endParaRPr>
        </a:p>
      </dgm:t>
    </dgm:pt>
    <dgm:pt modelId="{F40A18BA-8E9C-42B0-ABEB-7909022398F5}" type="pres">
      <dgm:prSet presAssocID="{341C1CC9-D4CE-4A7A-A66C-528346A24997}" presName="Name0" presStyleCnt="0">
        <dgm:presLayoutVars>
          <dgm:dir/>
          <dgm:animLvl val="lvl"/>
          <dgm:resizeHandles val="exact"/>
        </dgm:presLayoutVars>
      </dgm:prSet>
      <dgm:spPr/>
      <dgm:t>
        <a:bodyPr/>
        <a:lstStyle/>
        <a:p>
          <a:endParaRPr lang="zh-TW" altLang="en-US"/>
        </a:p>
      </dgm:t>
    </dgm:pt>
    <dgm:pt modelId="{A3E6FFC4-48B3-4DFE-A617-B776C56534E4}" type="pres">
      <dgm:prSet presAssocID="{C986D2AA-E281-4D45-BE68-09185958D011}" presName="composite" presStyleCnt="0"/>
      <dgm:spPr/>
    </dgm:pt>
    <dgm:pt modelId="{3714782A-0A67-4AA0-9546-E4CD7965C8FE}" type="pres">
      <dgm:prSet presAssocID="{C986D2AA-E281-4D45-BE68-09185958D011}" presName="parTx" presStyleLbl="alignNode1" presStyleIdx="0" presStyleCnt="2">
        <dgm:presLayoutVars>
          <dgm:chMax val="0"/>
          <dgm:chPref val="0"/>
          <dgm:bulletEnabled val="1"/>
        </dgm:presLayoutVars>
      </dgm:prSet>
      <dgm:spPr/>
      <dgm:t>
        <a:bodyPr/>
        <a:lstStyle/>
        <a:p>
          <a:endParaRPr lang="zh-TW" altLang="en-US"/>
        </a:p>
      </dgm:t>
    </dgm:pt>
    <dgm:pt modelId="{43F54279-21D8-4446-AF07-2866109C57DF}" type="pres">
      <dgm:prSet presAssocID="{C986D2AA-E281-4D45-BE68-09185958D011}" presName="desTx" presStyleLbl="alignAccFollowNode1" presStyleIdx="0" presStyleCnt="2">
        <dgm:presLayoutVars>
          <dgm:bulletEnabled val="1"/>
        </dgm:presLayoutVars>
      </dgm:prSet>
      <dgm:spPr/>
      <dgm:t>
        <a:bodyPr/>
        <a:lstStyle/>
        <a:p>
          <a:endParaRPr lang="zh-TW" altLang="en-US"/>
        </a:p>
      </dgm:t>
    </dgm:pt>
    <dgm:pt modelId="{A55E5F2B-8F79-49A3-9496-1B06B0479C74}" type="pres">
      <dgm:prSet presAssocID="{EC4AF09D-5563-4DE0-9369-4CEDA347D56E}" presName="space" presStyleCnt="0"/>
      <dgm:spPr/>
    </dgm:pt>
    <dgm:pt modelId="{47541648-2FA3-404B-A49C-E9E764AB7A27}" type="pres">
      <dgm:prSet presAssocID="{23B604B7-ABFD-48FC-885B-749C7AAE879C}" presName="composite" presStyleCnt="0"/>
      <dgm:spPr/>
    </dgm:pt>
    <dgm:pt modelId="{A3FA5473-0B04-4897-A125-811CA846BD28}" type="pres">
      <dgm:prSet presAssocID="{23B604B7-ABFD-48FC-885B-749C7AAE879C}" presName="parTx" presStyleLbl="alignNode1" presStyleIdx="1" presStyleCnt="2">
        <dgm:presLayoutVars>
          <dgm:chMax val="0"/>
          <dgm:chPref val="0"/>
          <dgm:bulletEnabled val="1"/>
        </dgm:presLayoutVars>
      </dgm:prSet>
      <dgm:spPr/>
      <dgm:t>
        <a:bodyPr/>
        <a:lstStyle/>
        <a:p>
          <a:endParaRPr lang="zh-TW" altLang="en-US"/>
        </a:p>
      </dgm:t>
    </dgm:pt>
    <dgm:pt modelId="{392BDB54-DF4E-4EF5-AF32-BF7D154C07C9}" type="pres">
      <dgm:prSet presAssocID="{23B604B7-ABFD-48FC-885B-749C7AAE879C}" presName="desTx" presStyleLbl="alignAccFollowNode1" presStyleIdx="1" presStyleCnt="2">
        <dgm:presLayoutVars>
          <dgm:bulletEnabled val="1"/>
        </dgm:presLayoutVars>
      </dgm:prSet>
      <dgm:spPr/>
      <dgm:t>
        <a:bodyPr/>
        <a:lstStyle/>
        <a:p>
          <a:endParaRPr lang="zh-TW" altLang="en-US"/>
        </a:p>
      </dgm:t>
    </dgm:pt>
  </dgm:ptLst>
  <dgm:cxnLst>
    <dgm:cxn modelId="{DE7625A1-71C2-4095-AF8E-006FA2789FB5}" type="presOf" srcId="{C5D99B0B-AF88-493F-919C-5D417349EAA0}" destId="{43F54279-21D8-4446-AF07-2866109C57DF}" srcOrd="0" destOrd="0" presId="urn:microsoft.com/office/officeart/2005/8/layout/hList1"/>
    <dgm:cxn modelId="{B2DE367A-A8E7-4D27-A9B3-EEBF8036376D}" srcId="{23B604B7-ABFD-48FC-885B-749C7AAE879C}" destId="{57A4CD9C-B469-4E82-84CF-251501C1AEEB}" srcOrd="2" destOrd="0" parTransId="{2106748E-3981-4ECD-8366-BF8BE7F1420D}" sibTransId="{AF1E339A-6B2D-4666-995B-07D20370DB52}"/>
    <dgm:cxn modelId="{71410CD0-75D0-4F09-90B0-61A49389E100}" srcId="{23B604B7-ABFD-48FC-885B-749C7AAE879C}" destId="{4DD180D7-C7B3-469E-A9FB-80200A729C90}" srcOrd="0" destOrd="0" parTransId="{3658AD76-A32B-475D-8E56-64C86467305F}" sibTransId="{1BA30BFD-6D85-4058-BE63-E16360D3C034}"/>
    <dgm:cxn modelId="{63E1686D-ED92-4C22-87F3-7BC34D45AD1B}" type="presOf" srcId="{23B604B7-ABFD-48FC-885B-749C7AAE879C}" destId="{A3FA5473-0B04-4897-A125-811CA846BD28}" srcOrd="0" destOrd="0" presId="urn:microsoft.com/office/officeart/2005/8/layout/hList1"/>
    <dgm:cxn modelId="{D6E22B3C-FFD3-4089-A292-F6916B2CF9A4}" srcId="{C986D2AA-E281-4D45-BE68-09185958D011}" destId="{C5D99B0B-AF88-493F-919C-5D417349EAA0}" srcOrd="0" destOrd="0" parTransId="{D4E840C0-770F-445E-99F8-CAF0D0D57560}" sibTransId="{E8D5F434-013A-43BA-96C0-BC573DF27846}"/>
    <dgm:cxn modelId="{6AADF886-4A9F-468F-BFA7-2EED4E108491}" type="presOf" srcId="{341C1CC9-D4CE-4A7A-A66C-528346A24997}" destId="{F40A18BA-8E9C-42B0-ABEB-7909022398F5}" srcOrd="0" destOrd="0" presId="urn:microsoft.com/office/officeart/2005/8/layout/hList1"/>
    <dgm:cxn modelId="{EF9F960D-8C4B-4AE3-9F4A-6C385AA2D0EA}" srcId="{23B604B7-ABFD-48FC-885B-749C7AAE879C}" destId="{A592590C-C4F1-4A08-B190-2C9CB45C3550}" srcOrd="1" destOrd="0" parTransId="{E30258BA-DF23-4485-8845-81A6FF02A4FE}" sibTransId="{4080A4E0-8447-423C-BFDB-158CD1E1443B}"/>
    <dgm:cxn modelId="{030B144A-A4E8-46DB-A343-3E4B6DBB2F48}" srcId="{341C1CC9-D4CE-4A7A-A66C-528346A24997}" destId="{C986D2AA-E281-4D45-BE68-09185958D011}" srcOrd="0" destOrd="0" parTransId="{33184195-44F7-4026-BC7F-3697609BBAC7}" sibTransId="{EC4AF09D-5563-4DE0-9369-4CEDA347D56E}"/>
    <dgm:cxn modelId="{F3521CB4-2EEB-43DB-98DE-75AD64C40029}" type="presOf" srcId="{4DD180D7-C7B3-469E-A9FB-80200A729C90}" destId="{392BDB54-DF4E-4EF5-AF32-BF7D154C07C9}" srcOrd="0" destOrd="0" presId="urn:microsoft.com/office/officeart/2005/8/layout/hList1"/>
    <dgm:cxn modelId="{E5A61E19-9FF3-4BDE-98CD-FFF2F5088B1D}" type="presOf" srcId="{C986D2AA-E281-4D45-BE68-09185958D011}" destId="{3714782A-0A67-4AA0-9546-E4CD7965C8FE}" srcOrd="0" destOrd="0" presId="urn:microsoft.com/office/officeart/2005/8/layout/hList1"/>
    <dgm:cxn modelId="{9C2700DB-3662-494A-BC73-8A4499905523}" srcId="{341C1CC9-D4CE-4A7A-A66C-528346A24997}" destId="{23B604B7-ABFD-48FC-885B-749C7AAE879C}" srcOrd="1" destOrd="0" parTransId="{F4508C95-0019-4559-9093-AB77864A10C2}" sibTransId="{D94FF640-429A-490C-818A-4EB1082E1546}"/>
    <dgm:cxn modelId="{BBB753D5-7B09-4F85-B368-A1299E6F3604}" type="presOf" srcId="{A592590C-C4F1-4A08-B190-2C9CB45C3550}" destId="{392BDB54-DF4E-4EF5-AF32-BF7D154C07C9}" srcOrd="0" destOrd="1" presId="urn:microsoft.com/office/officeart/2005/8/layout/hList1"/>
    <dgm:cxn modelId="{42CEAC28-1AE7-42D3-8319-610E586089A5}" type="presOf" srcId="{57A4CD9C-B469-4E82-84CF-251501C1AEEB}" destId="{392BDB54-DF4E-4EF5-AF32-BF7D154C07C9}" srcOrd="0" destOrd="2" presId="urn:microsoft.com/office/officeart/2005/8/layout/hList1"/>
    <dgm:cxn modelId="{31DC6A7F-C468-4686-A0BE-D0BDCB9177B0}" type="presParOf" srcId="{F40A18BA-8E9C-42B0-ABEB-7909022398F5}" destId="{A3E6FFC4-48B3-4DFE-A617-B776C56534E4}" srcOrd="0" destOrd="0" presId="urn:microsoft.com/office/officeart/2005/8/layout/hList1"/>
    <dgm:cxn modelId="{744E5B69-A49A-4B92-B25E-BB0CBC83D9C2}" type="presParOf" srcId="{A3E6FFC4-48B3-4DFE-A617-B776C56534E4}" destId="{3714782A-0A67-4AA0-9546-E4CD7965C8FE}" srcOrd="0" destOrd="0" presId="urn:microsoft.com/office/officeart/2005/8/layout/hList1"/>
    <dgm:cxn modelId="{FDD06923-2FB6-4BF4-868B-447A3D65A64F}" type="presParOf" srcId="{A3E6FFC4-48B3-4DFE-A617-B776C56534E4}" destId="{43F54279-21D8-4446-AF07-2866109C57DF}" srcOrd="1" destOrd="0" presId="urn:microsoft.com/office/officeart/2005/8/layout/hList1"/>
    <dgm:cxn modelId="{755E9993-051C-4FC8-A344-72AEB894B1E7}" type="presParOf" srcId="{F40A18BA-8E9C-42B0-ABEB-7909022398F5}" destId="{A55E5F2B-8F79-49A3-9496-1B06B0479C74}" srcOrd="1" destOrd="0" presId="urn:microsoft.com/office/officeart/2005/8/layout/hList1"/>
    <dgm:cxn modelId="{9286260E-51C9-4F17-8AE3-2D8CDA24646F}" type="presParOf" srcId="{F40A18BA-8E9C-42B0-ABEB-7909022398F5}" destId="{47541648-2FA3-404B-A49C-E9E764AB7A27}" srcOrd="2" destOrd="0" presId="urn:microsoft.com/office/officeart/2005/8/layout/hList1"/>
    <dgm:cxn modelId="{5C5FBC39-E4F4-45B6-819B-E3C6131F0A9D}" type="presParOf" srcId="{47541648-2FA3-404B-A49C-E9E764AB7A27}" destId="{A3FA5473-0B04-4897-A125-811CA846BD28}" srcOrd="0" destOrd="0" presId="urn:microsoft.com/office/officeart/2005/8/layout/hList1"/>
    <dgm:cxn modelId="{02B76871-5CD5-4B68-B409-91A4F5AB7DC1}" type="presParOf" srcId="{47541648-2FA3-404B-A49C-E9E764AB7A27}" destId="{392BDB54-DF4E-4EF5-AF32-BF7D154C07C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E42CD0F-3867-4AD9-99C5-FFC6ED3E1AC7}"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zh-TW" altLang="en-US"/>
        </a:p>
      </dgm:t>
    </dgm:pt>
    <dgm:pt modelId="{F4094BDF-E2EE-4950-9F7B-57885E4CDFAB}">
      <dgm:prSet custT="1"/>
      <dgm:spPr/>
      <dgm:t>
        <a:bodyPr/>
        <a:lstStyle/>
        <a:p>
          <a:pPr rtl="0"/>
          <a:r>
            <a:rPr lang="zh-TW" altLang="en-US" sz="2400" dirty="0" smtClean="0">
              <a:latin typeface="標楷體" pitchFamily="65" charset="-120"/>
              <a:ea typeface="標楷體" pitchFamily="65" charset="-120"/>
            </a:rPr>
            <a:t>（一）認知學習治療</a:t>
          </a:r>
          <a:endParaRPr lang="zh-TW" altLang="en-US" sz="2400" dirty="0">
            <a:latin typeface="標楷體" pitchFamily="65" charset="-120"/>
            <a:ea typeface="標楷體" pitchFamily="65" charset="-120"/>
          </a:endParaRPr>
        </a:p>
      </dgm:t>
    </dgm:pt>
    <dgm:pt modelId="{DB2AD2CC-C532-4175-AB40-F584801F3C24}" type="parTrans" cxnId="{3CB30163-223F-447E-BAFB-7F02D012BE41}">
      <dgm:prSet/>
      <dgm:spPr/>
      <dgm:t>
        <a:bodyPr/>
        <a:lstStyle/>
        <a:p>
          <a:endParaRPr lang="zh-TW" altLang="en-US" sz="1200">
            <a:latin typeface="標楷體" pitchFamily="65" charset="-120"/>
            <a:ea typeface="標楷體" pitchFamily="65" charset="-120"/>
          </a:endParaRPr>
        </a:p>
      </dgm:t>
    </dgm:pt>
    <dgm:pt modelId="{FCF300C1-39A3-489E-8688-E1F26DDBB09F}" type="sibTrans" cxnId="{3CB30163-223F-447E-BAFB-7F02D012BE41}">
      <dgm:prSet/>
      <dgm:spPr/>
      <dgm:t>
        <a:bodyPr/>
        <a:lstStyle/>
        <a:p>
          <a:endParaRPr lang="zh-TW" altLang="en-US" sz="1200">
            <a:latin typeface="標楷體" pitchFamily="65" charset="-120"/>
            <a:ea typeface="標楷體" pitchFamily="65" charset="-120"/>
          </a:endParaRPr>
        </a:p>
      </dgm:t>
    </dgm:pt>
    <dgm:pt modelId="{582535E8-FF76-4BEC-B39F-7E79D017B220}">
      <dgm:prSet custT="1"/>
      <dgm:spPr/>
      <dgm:t>
        <a:bodyPr/>
        <a:lstStyle/>
        <a:p>
          <a:pPr rtl="0"/>
          <a:r>
            <a:rPr lang="zh-TW" altLang="en-US" sz="2400" dirty="0" smtClean="0">
              <a:latin typeface="標楷體" pitchFamily="65" charset="-120"/>
              <a:ea typeface="標楷體" pitchFamily="65" charset="-120"/>
            </a:rPr>
            <a:t>（二）自動化思考</a:t>
          </a:r>
          <a:endParaRPr lang="zh-TW" altLang="en-US" sz="2400" dirty="0">
            <a:latin typeface="標楷體" pitchFamily="65" charset="-120"/>
            <a:ea typeface="標楷體" pitchFamily="65" charset="-120"/>
          </a:endParaRPr>
        </a:p>
      </dgm:t>
    </dgm:pt>
    <dgm:pt modelId="{583D100B-E4E6-4BED-BF0E-2568EB04C64D}" type="parTrans" cxnId="{ED2D1D66-16CF-43C4-9AB3-0C2C9972CDAF}">
      <dgm:prSet/>
      <dgm:spPr/>
      <dgm:t>
        <a:bodyPr/>
        <a:lstStyle/>
        <a:p>
          <a:endParaRPr lang="zh-TW" altLang="en-US" sz="1200">
            <a:latin typeface="標楷體" pitchFamily="65" charset="-120"/>
            <a:ea typeface="標楷體" pitchFamily="65" charset="-120"/>
          </a:endParaRPr>
        </a:p>
      </dgm:t>
    </dgm:pt>
    <dgm:pt modelId="{7DD9A0A6-A581-4711-8F56-02633C37D52B}" type="sibTrans" cxnId="{ED2D1D66-16CF-43C4-9AB3-0C2C9972CDAF}">
      <dgm:prSet/>
      <dgm:spPr/>
      <dgm:t>
        <a:bodyPr/>
        <a:lstStyle/>
        <a:p>
          <a:endParaRPr lang="zh-TW" altLang="en-US" sz="1200">
            <a:latin typeface="標楷體" pitchFamily="65" charset="-120"/>
            <a:ea typeface="標楷體" pitchFamily="65" charset="-120"/>
          </a:endParaRPr>
        </a:p>
      </dgm:t>
    </dgm:pt>
    <dgm:pt modelId="{94874BD9-3005-4F4E-896D-97946F84A72F}">
      <dgm:prSet custT="1"/>
      <dgm:spPr/>
      <dgm:t>
        <a:bodyPr/>
        <a:lstStyle/>
        <a:p>
          <a:pPr rtl="0"/>
          <a:r>
            <a:rPr lang="en-US" sz="2200" dirty="0" smtClean="0">
              <a:latin typeface="Times New Roman" pitchFamily="18" charset="0"/>
              <a:ea typeface="標楷體" pitchFamily="65" charset="-120"/>
              <a:cs typeface="Times New Roman" pitchFamily="18" charset="0"/>
            </a:rPr>
            <a:t>Beck</a:t>
          </a:r>
          <a:r>
            <a:rPr lang="zh-TW" sz="2200" dirty="0" smtClean="0">
              <a:latin typeface="Times New Roman" pitchFamily="18" charset="0"/>
              <a:ea typeface="標楷體" pitchFamily="65" charset="-120"/>
              <a:cs typeface="Times New Roman" pitchFamily="18" charset="0"/>
            </a:rPr>
            <a:t>認為，此治療法主要目標是協助當事人克服認知的盲點、模糊的知覺、自我欺騙、不正確的判斷，及改變其認知中對現實的直接扭曲或不合邏輯的思考方式。</a:t>
          </a:r>
          <a:endParaRPr lang="zh-TW" altLang="en-US" sz="2200" dirty="0">
            <a:latin typeface="Times New Roman" pitchFamily="18" charset="0"/>
            <a:ea typeface="標楷體" pitchFamily="65" charset="-120"/>
            <a:cs typeface="Times New Roman" pitchFamily="18" charset="0"/>
          </a:endParaRPr>
        </a:p>
      </dgm:t>
    </dgm:pt>
    <dgm:pt modelId="{69FDFDC6-A530-4BCB-8653-558DE26FE812}" type="parTrans" cxnId="{372C5B44-0588-4F77-8DA8-757B29BCE8AE}">
      <dgm:prSet/>
      <dgm:spPr/>
      <dgm:t>
        <a:bodyPr/>
        <a:lstStyle/>
        <a:p>
          <a:endParaRPr lang="zh-TW" altLang="en-US" sz="1200">
            <a:latin typeface="標楷體" pitchFamily="65" charset="-120"/>
            <a:ea typeface="標楷體" pitchFamily="65" charset="-120"/>
          </a:endParaRPr>
        </a:p>
      </dgm:t>
    </dgm:pt>
    <dgm:pt modelId="{B739B5A0-5573-4574-B970-47B84443B709}" type="sibTrans" cxnId="{372C5B44-0588-4F77-8DA8-757B29BCE8AE}">
      <dgm:prSet/>
      <dgm:spPr/>
      <dgm:t>
        <a:bodyPr/>
        <a:lstStyle/>
        <a:p>
          <a:endParaRPr lang="zh-TW" altLang="en-US" sz="1200">
            <a:latin typeface="標楷體" pitchFamily="65" charset="-120"/>
            <a:ea typeface="標楷體" pitchFamily="65" charset="-120"/>
          </a:endParaRPr>
        </a:p>
      </dgm:t>
    </dgm:pt>
    <dgm:pt modelId="{EAF9F64B-F81D-4053-B788-63F149B7EB58}">
      <dgm:prSet custT="1"/>
      <dgm:spPr/>
      <dgm:t>
        <a:bodyPr/>
        <a:lstStyle/>
        <a:p>
          <a:pPr rtl="0"/>
          <a:r>
            <a:rPr lang="zh-TW" altLang="en-US" sz="2200" dirty="0" smtClean="0">
              <a:latin typeface="標楷體" pitchFamily="65" charset="-120"/>
              <a:ea typeface="標楷體" pitchFamily="65" charset="-120"/>
            </a:rPr>
            <a:t>介於外部事件與個體對事件不良情緒反應之間的不理性且不自覺思想。</a:t>
          </a:r>
          <a:endParaRPr lang="zh-TW" altLang="en-US" sz="2200" dirty="0">
            <a:latin typeface="標楷體" pitchFamily="65" charset="-120"/>
            <a:ea typeface="標楷體" pitchFamily="65" charset="-120"/>
          </a:endParaRPr>
        </a:p>
      </dgm:t>
    </dgm:pt>
    <dgm:pt modelId="{7EB5E728-077B-493A-B2C1-1C85B8C26D2C}" type="parTrans" cxnId="{CF31F043-088F-48A6-9CBA-59F05C5E8978}">
      <dgm:prSet/>
      <dgm:spPr/>
      <dgm:t>
        <a:bodyPr/>
        <a:lstStyle/>
        <a:p>
          <a:endParaRPr lang="zh-TW" altLang="en-US" sz="1200">
            <a:latin typeface="標楷體" pitchFamily="65" charset="-120"/>
            <a:ea typeface="標楷體" pitchFamily="65" charset="-120"/>
          </a:endParaRPr>
        </a:p>
      </dgm:t>
    </dgm:pt>
    <dgm:pt modelId="{365EEA60-BDA6-44A1-BE76-C06A9E5FA4D3}" type="sibTrans" cxnId="{CF31F043-088F-48A6-9CBA-59F05C5E8978}">
      <dgm:prSet/>
      <dgm:spPr/>
      <dgm:t>
        <a:bodyPr/>
        <a:lstStyle/>
        <a:p>
          <a:endParaRPr lang="zh-TW" altLang="en-US" sz="1200">
            <a:latin typeface="標楷體" pitchFamily="65" charset="-120"/>
            <a:ea typeface="標楷體" pitchFamily="65" charset="-120"/>
          </a:endParaRPr>
        </a:p>
      </dgm:t>
    </dgm:pt>
    <dgm:pt modelId="{FA56DC5F-1043-49ED-8C49-57DA5F9798D6}" type="pres">
      <dgm:prSet presAssocID="{7E42CD0F-3867-4AD9-99C5-FFC6ED3E1AC7}" presName="Name0" presStyleCnt="0">
        <dgm:presLayoutVars>
          <dgm:dir/>
          <dgm:animLvl val="lvl"/>
          <dgm:resizeHandles val="exact"/>
        </dgm:presLayoutVars>
      </dgm:prSet>
      <dgm:spPr/>
      <dgm:t>
        <a:bodyPr/>
        <a:lstStyle/>
        <a:p>
          <a:endParaRPr lang="zh-TW" altLang="en-US"/>
        </a:p>
      </dgm:t>
    </dgm:pt>
    <dgm:pt modelId="{ECCFF466-ACBE-429E-AFAE-0E30DFA1E341}" type="pres">
      <dgm:prSet presAssocID="{F4094BDF-E2EE-4950-9F7B-57885E4CDFAB}" presName="composite" presStyleCnt="0"/>
      <dgm:spPr/>
    </dgm:pt>
    <dgm:pt modelId="{0E95EF86-C23C-4121-B832-2D7F93199641}" type="pres">
      <dgm:prSet presAssocID="{F4094BDF-E2EE-4950-9F7B-57885E4CDFAB}" presName="parTx" presStyleLbl="alignNode1" presStyleIdx="0" presStyleCnt="2" custLinFactNeighborX="-14267" custLinFactNeighborY="-3752">
        <dgm:presLayoutVars>
          <dgm:chMax val="0"/>
          <dgm:chPref val="0"/>
          <dgm:bulletEnabled val="1"/>
        </dgm:presLayoutVars>
      </dgm:prSet>
      <dgm:spPr/>
      <dgm:t>
        <a:bodyPr/>
        <a:lstStyle/>
        <a:p>
          <a:endParaRPr lang="zh-TW" altLang="en-US"/>
        </a:p>
      </dgm:t>
    </dgm:pt>
    <dgm:pt modelId="{6E87380E-68F7-41E8-9A3D-8DCD5E1504DD}" type="pres">
      <dgm:prSet presAssocID="{F4094BDF-E2EE-4950-9F7B-57885E4CDFAB}" presName="desTx" presStyleLbl="alignAccFollowNode1" presStyleIdx="0" presStyleCnt="2" custScaleY="113162">
        <dgm:presLayoutVars>
          <dgm:bulletEnabled val="1"/>
        </dgm:presLayoutVars>
      </dgm:prSet>
      <dgm:spPr/>
      <dgm:t>
        <a:bodyPr/>
        <a:lstStyle/>
        <a:p>
          <a:endParaRPr lang="zh-TW" altLang="en-US"/>
        </a:p>
      </dgm:t>
    </dgm:pt>
    <dgm:pt modelId="{FBC2FCDE-FEBF-4540-A08A-E0718B7C67AD}" type="pres">
      <dgm:prSet presAssocID="{FCF300C1-39A3-489E-8688-E1F26DDBB09F}" presName="space" presStyleCnt="0"/>
      <dgm:spPr/>
    </dgm:pt>
    <dgm:pt modelId="{5EF68CC8-660E-4996-9B20-8AD1F70939DD}" type="pres">
      <dgm:prSet presAssocID="{582535E8-FF76-4BEC-B39F-7E79D017B220}" presName="composite" presStyleCnt="0"/>
      <dgm:spPr/>
    </dgm:pt>
    <dgm:pt modelId="{D530D005-FB3B-4691-A000-D94C6708A04F}" type="pres">
      <dgm:prSet presAssocID="{582535E8-FF76-4BEC-B39F-7E79D017B220}" presName="parTx" presStyleLbl="alignNode1" presStyleIdx="1" presStyleCnt="2">
        <dgm:presLayoutVars>
          <dgm:chMax val="0"/>
          <dgm:chPref val="0"/>
          <dgm:bulletEnabled val="1"/>
        </dgm:presLayoutVars>
      </dgm:prSet>
      <dgm:spPr/>
      <dgm:t>
        <a:bodyPr/>
        <a:lstStyle/>
        <a:p>
          <a:endParaRPr lang="zh-TW" altLang="en-US"/>
        </a:p>
      </dgm:t>
    </dgm:pt>
    <dgm:pt modelId="{094181C1-4B84-4119-9C89-8AD2A46535ED}" type="pres">
      <dgm:prSet presAssocID="{582535E8-FF76-4BEC-B39F-7E79D017B220}" presName="desTx" presStyleLbl="alignAccFollowNode1" presStyleIdx="1" presStyleCnt="2" custScaleY="110267">
        <dgm:presLayoutVars>
          <dgm:bulletEnabled val="1"/>
        </dgm:presLayoutVars>
      </dgm:prSet>
      <dgm:spPr/>
      <dgm:t>
        <a:bodyPr/>
        <a:lstStyle/>
        <a:p>
          <a:endParaRPr lang="zh-TW" altLang="en-US"/>
        </a:p>
      </dgm:t>
    </dgm:pt>
  </dgm:ptLst>
  <dgm:cxnLst>
    <dgm:cxn modelId="{50A9AC54-F359-477F-96BC-1D4FE52E1CB2}" type="presOf" srcId="{7E42CD0F-3867-4AD9-99C5-FFC6ED3E1AC7}" destId="{FA56DC5F-1043-49ED-8C49-57DA5F9798D6}" srcOrd="0" destOrd="0" presId="urn:microsoft.com/office/officeart/2005/8/layout/hList1"/>
    <dgm:cxn modelId="{CF4FA414-0E07-4177-A2B3-D383667EDE02}" type="presOf" srcId="{F4094BDF-E2EE-4950-9F7B-57885E4CDFAB}" destId="{0E95EF86-C23C-4121-B832-2D7F93199641}" srcOrd="0" destOrd="0" presId="urn:microsoft.com/office/officeart/2005/8/layout/hList1"/>
    <dgm:cxn modelId="{C6F6CE41-E82B-4EB3-A68A-70B1C324DB56}" type="presOf" srcId="{EAF9F64B-F81D-4053-B788-63F149B7EB58}" destId="{094181C1-4B84-4119-9C89-8AD2A46535ED}" srcOrd="0" destOrd="0" presId="urn:microsoft.com/office/officeart/2005/8/layout/hList1"/>
    <dgm:cxn modelId="{372C5B44-0588-4F77-8DA8-757B29BCE8AE}" srcId="{F4094BDF-E2EE-4950-9F7B-57885E4CDFAB}" destId="{94874BD9-3005-4F4E-896D-97946F84A72F}" srcOrd="0" destOrd="0" parTransId="{69FDFDC6-A530-4BCB-8653-558DE26FE812}" sibTransId="{B739B5A0-5573-4574-B970-47B84443B709}"/>
    <dgm:cxn modelId="{B47C98C7-97C1-49E6-8079-8E08C10A77D4}" type="presOf" srcId="{582535E8-FF76-4BEC-B39F-7E79D017B220}" destId="{D530D005-FB3B-4691-A000-D94C6708A04F}" srcOrd="0" destOrd="0" presId="urn:microsoft.com/office/officeart/2005/8/layout/hList1"/>
    <dgm:cxn modelId="{2E18A0AC-F593-48DB-95FF-89B5F4215A47}" type="presOf" srcId="{94874BD9-3005-4F4E-896D-97946F84A72F}" destId="{6E87380E-68F7-41E8-9A3D-8DCD5E1504DD}" srcOrd="0" destOrd="0" presId="urn:microsoft.com/office/officeart/2005/8/layout/hList1"/>
    <dgm:cxn modelId="{ED2D1D66-16CF-43C4-9AB3-0C2C9972CDAF}" srcId="{7E42CD0F-3867-4AD9-99C5-FFC6ED3E1AC7}" destId="{582535E8-FF76-4BEC-B39F-7E79D017B220}" srcOrd="1" destOrd="0" parTransId="{583D100B-E4E6-4BED-BF0E-2568EB04C64D}" sibTransId="{7DD9A0A6-A581-4711-8F56-02633C37D52B}"/>
    <dgm:cxn modelId="{CF31F043-088F-48A6-9CBA-59F05C5E8978}" srcId="{582535E8-FF76-4BEC-B39F-7E79D017B220}" destId="{EAF9F64B-F81D-4053-B788-63F149B7EB58}" srcOrd="0" destOrd="0" parTransId="{7EB5E728-077B-493A-B2C1-1C85B8C26D2C}" sibTransId="{365EEA60-BDA6-44A1-BE76-C06A9E5FA4D3}"/>
    <dgm:cxn modelId="{3CB30163-223F-447E-BAFB-7F02D012BE41}" srcId="{7E42CD0F-3867-4AD9-99C5-FFC6ED3E1AC7}" destId="{F4094BDF-E2EE-4950-9F7B-57885E4CDFAB}" srcOrd="0" destOrd="0" parTransId="{DB2AD2CC-C532-4175-AB40-F584801F3C24}" sibTransId="{FCF300C1-39A3-489E-8688-E1F26DDBB09F}"/>
    <dgm:cxn modelId="{0546DC13-7945-40ED-9862-1CDCC7666ED1}" type="presParOf" srcId="{FA56DC5F-1043-49ED-8C49-57DA5F9798D6}" destId="{ECCFF466-ACBE-429E-AFAE-0E30DFA1E341}" srcOrd="0" destOrd="0" presId="urn:microsoft.com/office/officeart/2005/8/layout/hList1"/>
    <dgm:cxn modelId="{F629159B-B98A-4B17-991E-400350B24325}" type="presParOf" srcId="{ECCFF466-ACBE-429E-AFAE-0E30DFA1E341}" destId="{0E95EF86-C23C-4121-B832-2D7F93199641}" srcOrd="0" destOrd="0" presId="urn:microsoft.com/office/officeart/2005/8/layout/hList1"/>
    <dgm:cxn modelId="{6E6A3DEA-A59A-4174-990F-59130E9BB774}" type="presParOf" srcId="{ECCFF466-ACBE-429E-AFAE-0E30DFA1E341}" destId="{6E87380E-68F7-41E8-9A3D-8DCD5E1504DD}" srcOrd="1" destOrd="0" presId="urn:microsoft.com/office/officeart/2005/8/layout/hList1"/>
    <dgm:cxn modelId="{EA148CE7-3825-4B13-A9FA-2B8424E35BE0}" type="presParOf" srcId="{FA56DC5F-1043-49ED-8C49-57DA5F9798D6}" destId="{FBC2FCDE-FEBF-4540-A08A-E0718B7C67AD}" srcOrd="1" destOrd="0" presId="urn:microsoft.com/office/officeart/2005/8/layout/hList1"/>
    <dgm:cxn modelId="{F289CC92-C858-483B-BDA2-169DA5170E8A}" type="presParOf" srcId="{FA56DC5F-1043-49ED-8C49-57DA5F9798D6}" destId="{5EF68CC8-660E-4996-9B20-8AD1F70939DD}" srcOrd="2" destOrd="0" presId="urn:microsoft.com/office/officeart/2005/8/layout/hList1"/>
    <dgm:cxn modelId="{C3D3BB21-CFED-46E3-87CD-083426A17BE8}" type="presParOf" srcId="{5EF68CC8-660E-4996-9B20-8AD1F70939DD}" destId="{D530D005-FB3B-4691-A000-D94C6708A04F}" srcOrd="0" destOrd="0" presId="urn:microsoft.com/office/officeart/2005/8/layout/hList1"/>
    <dgm:cxn modelId="{EAE0CA1F-789B-452B-BD0B-6B38C43C390B}" type="presParOf" srcId="{5EF68CC8-660E-4996-9B20-8AD1F70939DD}" destId="{094181C1-4B84-4119-9C89-8AD2A46535ED}"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E19C54E-2442-4CB5-8004-A11661D04008}" type="doc">
      <dgm:prSet loTypeId="urn:microsoft.com/office/officeart/2005/8/layout/hProcess6" loCatId="process" qsTypeId="urn:microsoft.com/office/officeart/2005/8/quickstyle/simple1" qsCatId="simple" csTypeId="urn:microsoft.com/office/officeart/2005/8/colors/colorful4" csCatId="colorful" phldr="1"/>
      <dgm:spPr/>
      <dgm:t>
        <a:bodyPr/>
        <a:lstStyle/>
        <a:p>
          <a:endParaRPr lang="zh-TW" altLang="en-US"/>
        </a:p>
      </dgm:t>
    </dgm:pt>
    <dgm:pt modelId="{31CD92CA-B973-4A33-BD2A-3652E97A3774}">
      <dgm:prSet phldrT="[文字]"/>
      <dgm:spPr/>
      <dgm:t>
        <a:bodyPr/>
        <a:lstStyle/>
        <a:p>
          <a:pPr algn="ctr" defTabSz="844550">
            <a:lnSpc>
              <a:spcPct val="90000"/>
            </a:lnSpc>
            <a:spcBef>
              <a:spcPct val="0"/>
            </a:spcBef>
            <a:spcAft>
              <a:spcPct val="35000"/>
            </a:spcAft>
          </a:pPr>
          <a:r>
            <a:rPr lang="zh-TW" altLang="en-US" dirty="0" smtClean="0">
              <a:latin typeface="Times New Roman" pitchFamily="18" charset="0"/>
              <a:ea typeface="標楷體" pitchFamily="65" charset="-120"/>
            </a:rPr>
            <a:t>中性</a:t>
          </a:r>
          <a:endParaRPr lang="en-US" altLang="zh-TW" dirty="0" smtClean="0">
            <a:latin typeface="Times New Roman" pitchFamily="18" charset="0"/>
            <a:ea typeface="標楷體" pitchFamily="65" charset="-120"/>
          </a:endParaRPr>
        </a:p>
        <a:p>
          <a:pPr algn="ctr" defTabSz="844550">
            <a:lnSpc>
              <a:spcPct val="90000"/>
            </a:lnSpc>
            <a:spcBef>
              <a:spcPct val="0"/>
            </a:spcBef>
            <a:spcAft>
              <a:spcPct val="35000"/>
            </a:spcAft>
          </a:pPr>
          <a:r>
            <a:rPr lang="zh-TW" altLang="en-US" dirty="0" smtClean="0">
              <a:latin typeface="Times New Roman" pitchFamily="18" charset="0"/>
              <a:ea typeface="標楷體" pitchFamily="65" charset="-120"/>
            </a:rPr>
            <a:t>刺激 </a:t>
          </a:r>
          <a:endParaRPr lang="zh-TW" altLang="en-US" dirty="0"/>
        </a:p>
      </dgm:t>
    </dgm:pt>
    <dgm:pt modelId="{A8F6C55E-B27C-4230-BF8E-C9C21FE502AC}" type="parTrans" cxnId="{7C229AB3-77CE-46D4-81FF-41F6B8170C70}">
      <dgm:prSet/>
      <dgm:spPr/>
      <dgm:t>
        <a:bodyPr/>
        <a:lstStyle/>
        <a:p>
          <a:endParaRPr lang="zh-TW" altLang="en-US"/>
        </a:p>
      </dgm:t>
    </dgm:pt>
    <dgm:pt modelId="{B5294F80-B0B7-4EBE-B835-264A7F4873A9}" type="sibTrans" cxnId="{7C229AB3-77CE-46D4-81FF-41F6B8170C70}">
      <dgm:prSet/>
      <dgm:spPr/>
      <dgm:t>
        <a:bodyPr/>
        <a:lstStyle/>
        <a:p>
          <a:endParaRPr lang="zh-TW" altLang="en-US"/>
        </a:p>
      </dgm:t>
    </dgm:pt>
    <dgm:pt modelId="{5E72C9CD-E371-46F5-99E9-76042B802A01}">
      <dgm:prSet phldrT="[文字]"/>
      <dgm:spPr/>
      <dgm:t>
        <a:bodyPr/>
        <a:lstStyle/>
        <a:p>
          <a:r>
            <a:rPr lang="zh-TW" altLang="en-US" dirty="0" smtClean="0">
              <a:latin typeface="Times New Roman" pitchFamily="18" charset="0"/>
              <a:ea typeface="標楷體" pitchFamily="65" charset="-120"/>
            </a:rPr>
            <a:t>鈴聲</a:t>
          </a:r>
          <a:endParaRPr lang="zh-TW" altLang="en-US" dirty="0"/>
        </a:p>
      </dgm:t>
    </dgm:pt>
    <dgm:pt modelId="{862742E7-6195-4F14-B4D2-BB66ABDC3FF5}" type="parTrans" cxnId="{65AF7C20-CE62-4B94-8071-A8EC2A64B493}">
      <dgm:prSet/>
      <dgm:spPr/>
      <dgm:t>
        <a:bodyPr/>
        <a:lstStyle/>
        <a:p>
          <a:endParaRPr lang="zh-TW" altLang="en-US"/>
        </a:p>
      </dgm:t>
    </dgm:pt>
    <dgm:pt modelId="{7C2CEBA5-D76A-4B21-8C5C-A9C72E61E1A1}" type="sibTrans" cxnId="{65AF7C20-CE62-4B94-8071-A8EC2A64B493}">
      <dgm:prSet/>
      <dgm:spPr/>
      <dgm:t>
        <a:bodyPr/>
        <a:lstStyle/>
        <a:p>
          <a:endParaRPr lang="zh-TW" altLang="en-US"/>
        </a:p>
      </dgm:t>
    </dgm:pt>
    <dgm:pt modelId="{F331B005-359B-4AEA-91AE-A4EDAF673918}">
      <dgm:prSet phldrT="[文字]"/>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zh-TW" altLang="en-US" dirty="0" smtClean="0">
              <a:latin typeface="Times New Roman" pitchFamily="18" charset="0"/>
              <a:ea typeface="標楷體" pitchFamily="65" charset="-120"/>
            </a:rPr>
            <a:t>非制約性刺激</a:t>
          </a:r>
          <a:endParaRPr lang="zh-TW" altLang="en-US" dirty="0"/>
        </a:p>
      </dgm:t>
    </dgm:pt>
    <dgm:pt modelId="{7720808F-7C81-4805-B089-22D9EC46CD70}" type="parTrans" cxnId="{0408A5DB-265F-47E6-8EFA-D590F9C9BCED}">
      <dgm:prSet/>
      <dgm:spPr/>
      <dgm:t>
        <a:bodyPr/>
        <a:lstStyle/>
        <a:p>
          <a:endParaRPr lang="zh-TW" altLang="en-US"/>
        </a:p>
      </dgm:t>
    </dgm:pt>
    <dgm:pt modelId="{688B60A6-0B6B-403D-A962-A013176F99EB}" type="sibTrans" cxnId="{0408A5DB-265F-47E6-8EFA-D590F9C9BCED}">
      <dgm:prSet/>
      <dgm:spPr/>
      <dgm:t>
        <a:bodyPr/>
        <a:lstStyle/>
        <a:p>
          <a:endParaRPr lang="zh-TW" altLang="en-US"/>
        </a:p>
      </dgm:t>
    </dgm:pt>
    <dgm:pt modelId="{D2052688-85B6-4C25-BE5A-A8C3C53DB22E}">
      <dgm:prSet phldrT="[文字]"/>
      <dgm:spPr/>
      <dgm:t>
        <a:bodyPr/>
        <a:lstStyle/>
        <a:p>
          <a:r>
            <a:rPr lang="zh-TW" altLang="en-US" dirty="0" smtClean="0">
              <a:latin typeface="Times New Roman" pitchFamily="18" charset="0"/>
              <a:ea typeface="標楷體" pitchFamily="65" charset="-120"/>
            </a:rPr>
            <a:t>食物</a:t>
          </a:r>
          <a:endParaRPr lang="zh-TW" altLang="en-US" dirty="0"/>
        </a:p>
      </dgm:t>
    </dgm:pt>
    <dgm:pt modelId="{08659995-7A02-403F-8331-82D410092431}" type="parTrans" cxnId="{3FB374B5-56DF-4682-BBDA-15A1B7DF6195}">
      <dgm:prSet/>
      <dgm:spPr/>
      <dgm:t>
        <a:bodyPr/>
        <a:lstStyle/>
        <a:p>
          <a:endParaRPr lang="zh-TW" altLang="en-US"/>
        </a:p>
      </dgm:t>
    </dgm:pt>
    <dgm:pt modelId="{8B32C19C-02BF-4157-8263-6E66D8E56B1A}" type="sibTrans" cxnId="{3FB374B5-56DF-4682-BBDA-15A1B7DF6195}">
      <dgm:prSet/>
      <dgm:spPr/>
      <dgm:t>
        <a:bodyPr/>
        <a:lstStyle/>
        <a:p>
          <a:endParaRPr lang="zh-TW" altLang="en-US"/>
        </a:p>
      </dgm:t>
    </dgm:pt>
    <dgm:pt modelId="{65D4DD3A-25CB-4D65-B347-15C99BA81C16}">
      <dgm:prSet phldrT="[文字]"/>
      <dgm:spPr/>
      <dgm:t>
        <a:bodyPr/>
        <a:lstStyle/>
        <a:p>
          <a:r>
            <a:rPr lang="zh-TW" altLang="en-US" dirty="0" smtClean="0">
              <a:latin typeface="Times New Roman" pitchFamily="18" charset="0"/>
              <a:ea typeface="標楷體" pitchFamily="65" charset="-120"/>
            </a:rPr>
            <a:t>反應</a:t>
          </a:r>
          <a:endParaRPr lang="zh-TW" altLang="en-US" dirty="0"/>
        </a:p>
      </dgm:t>
    </dgm:pt>
    <dgm:pt modelId="{DFAD1912-92B3-4BA0-A416-1E4D3A340724}" type="parTrans" cxnId="{A00B5D09-81A4-448D-A733-428745CA3AEF}">
      <dgm:prSet/>
      <dgm:spPr/>
      <dgm:t>
        <a:bodyPr/>
        <a:lstStyle/>
        <a:p>
          <a:endParaRPr lang="zh-TW" altLang="en-US"/>
        </a:p>
      </dgm:t>
    </dgm:pt>
    <dgm:pt modelId="{266CBF14-4D07-4A38-B00D-EB74736EF181}" type="sibTrans" cxnId="{A00B5D09-81A4-448D-A733-428745CA3AEF}">
      <dgm:prSet/>
      <dgm:spPr/>
      <dgm:t>
        <a:bodyPr/>
        <a:lstStyle/>
        <a:p>
          <a:endParaRPr lang="zh-TW" altLang="en-US"/>
        </a:p>
      </dgm:t>
    </dgm:pt>
    <dgm:pt modelId="{950437C5-DDE9-4E45-9ABD-F7D0CA7144C1}">
      <dgm:prSet phldrT="[文字]"/>
      <dgm:spPr/>
      <dgm:t>
        <a:bodyPr/>
        <a:lstStyle/>
        <a:p>
          <a:r>
            <a:rPr lang="zh-TW" altLang="en-US" dirty="0" smtClean="0">
              <a:latin typeface="Times New Roman" pitchFamily="18" charset="0"/>
              <a:ea typeface="標楷體" pitchFamily="65" charset="-120"/>
            </a:rPr>
            <a:t>流口水</a:t>
          </a:r>
          <a:endParaRPr lang="zh-TW" altLang="en-US" dirty="0"/>
        </a:p>
      </dgm:t>
    </dgm:pt>
    <dgm:pt modelId="{CAC7F24C-E57A-4737-895E-169CFB7948C6}" type="parTrans" cxnId="{54E8669E-AD04-427B-BF1E-A671FFEFD035}">
      <dgm:prSet/>
      <dgm:spPr/>
      <dgm:t>
        <a:bodyPr/>
        <a:lstStyle/>
        <a:p>
          <a:endParaRPr lang="zh-TW" altLang="en-US"/>
        </a:p>
      </dgm:t>
    </dgm:pt>
    <dgm:pt modelId="{6BA85C53-CB7E-44D8-866A-841D3031E725}" type="sibTrans" cxnId="{54E8669E-AD04-427B-BF1E-A671FFEFD035}">
      <dgm:prSet/>
      <dgm:spPr/>
      <dgm:t>
        <a:bodyPr/>
        <a:lstStyle/>
        <a:p>
          <a:endParaRPr lang="zh-TW" altLang="en-US"/>
        </a:p>
      </dgm:t>
    </dgm:pt>
    <dgm:pt modelId="{6D431E7B-0D2C-48E9-93E7-667445F60876}" type="pres">
      <dgm:prSet presAssocID="{7E19C54E-2442-4CB5-8004-A11661D04008}" presName="theList" presStyleCnt="0">
        <dgm:presLayoutVars>
          <dgm:dir/>
          <dgm:animLvl val="lvl"/>
          <dgm:resizeHandles val="exact"/>
        </dgm:presLayoutVars>
      </dgm:prSet>
      <dgm:spPr/>
      <dgm:t>
        <a:bodyPr/>
        <a:lstStyle/>
        <a:p>
          <a:endParaRPr lang="zh-TW" altLang="en-US"/>
        </a:p>
      </dgm:t>
    </dgm:pt>
    <dgm:pt modelId="{BF573E6B-AAF3-4F9D-833A-8F4FE0D5D580}" type="pres">
      <dgm:prSet presAssocID="{31CD92CA-B973-4A33-BD2A-3652E97A3774}" presName="compNode" presStyleCnt="0"/>
      <dgm:spPr/>
    </dgm:pt>
    <dgm:pt modelId="{DC476C87-929E-4987-BD6B-71E40D75F2C6}" type="pres">
      <dgm:prSet presAssocID="{31CD92CA-B973-4A33-BD2A-3652E97A3774}" presName="noGeometry" presStyleCnt="0"/>
      <dgm:spPr/>
    </dgm:pt>
    <dgm:pt modelId="{69A34282-CAD1-4D1B-A19D-3EDC45F1B197}" type="pres">
      <dgm:prSet presAssocID="{31CD92CA-B973-4A33-BD2A-3652E97A3774}" presName="childTextVisible" presStyleLbl="bgAccFollowNode1" presStyleIdx="0" presStyleCnt="3">
        <dgm:presLayoutVars>
          <dgm:bulletEnabled val="1"/>
        </dgm:presLayoutVars>
      </dgm:prSet>
      <dgm:spPr/>
      <dgm:t>
        <a:bodyPr/>
        <a:lstStyle/>
        <a:p>
          <a:endParaRPr lang="zh-TW" altLang="en-US"/>
        </a:p>
      </dgm:t>
    </dgm:pt>
    <dgm:pt modelId="{4FC7B11B-D141-4F6B-BFD3-D79511F7CC9B}" type="pres">
      <dgm:prSet presAssocID="{31CD92CA-B973-4A33-BD2A-3652E97A3774}" presName="childTextHidden" presStyleLbl="bgAccFollowNode1" presStyleIdx="0" presStyleCnt="3"/>
      <dgm:spPr/>
      <dgm:t>
        <a:bodyPr/>
        <a:lstStyle/>
        <a:p>
          <a:endParaRPr lang="zh-TW" altLang="en-US"/>
        </a:p>
      </dgm:t>
    </dgm:pt>
    <dgm:pt modelId="{D3AADDBD-FB91-4879-A7BB-902F305C2D94}" type="pres">
      <dgm:prSet presAssocID="{31CD92CA-B973-4A33-BD2A-3652E97A3774}" presName="parentText" presStyleLbl="node1" presStyleIdx="0" presStyleCnt="3">
        <dgm:presLayoutVars>
          <dgm:chMax val="1"/>
          <dgm:bulletEnabled val="1"/>
        </dgm:presLayoutVars>
      </dgm:prSet>
      <dgm:spPr/>
      <dgm:t>
        <a:bodyPr/>
        <a:lstStyle/>
        <a:p>
          <a:endParaRPr lang="zh-TW" altLang="en-US"/>
        </a:p>
      </dgm:t>
    </dgm:pt>
    <dgm:pt modelId="{B99636A8-69B7-4789-A5C9-7F50B3FA26DA}" type="pres">
      <dgm:prSet presAssocID="{31CD92CA-B973-4A33-BD2A-3652E97A3774}" presName="aSpace" presStyleCnt="0"/>
      <dgm:spPr/>
    </dgm:pt>
    <dgm:pt modelId="{83648228-EF4B-4DBC-A201-FF70B5BE32C1}" type="pres">
      <dgm:prSet presAssocID="{F331B005-359B-4AEA-91AE-A4EDAF673918}" presName="compNode" presStyleCnt="0"/>
      <dgm:spPr/>
    </dgm:pt>
    <dgm:pt modelId="{8DFCDCFC-DCDA-4354-878C-4DAFE1103E57}" type="pres">
      <dgm:prSet presAssocID="{F331B005-359B-4AEA-91AE-A4EDAF673918}" presName="noGeometry" presStyleCnt="0"/>
      <dgm:spPr/>
    </dgm:pt>
    <dgm:pt modelId="{05B39AE1-A327-48F9-A0B0-BF987FB74ED2}" type="pres">
      <dgm:prSet presAssocID="{F331B005-359B-4AEA-91AE-A4EDAF673918}" presName="childTextVisible" presStyleLbl="bgAccFollowNode1" presStyleIdx="1" presStyleCnt="3">
        <dgm:presLayoutVars>
          <dgm:bulletEnabled val="1"/>
        </dgm:presLayoutVars>
      </dgm:prSet>
      <dgm:spPr/>
      <dgm:t>
        <a:bodyPr/>
        <a:lstStyle/>
        <a:p>
          <a:endParaRPr lang="zh-TW" altLang="en-US"/>
        </a:p>
      </dgm:t>
    </dgm:pt>
    <dgm:pt modelId="{C01F4689-882F-40B0-B3AC-A7A8378B4ADF}" type="pres">
      <dgm:prSet presAssocID="{F331B005-359B-4AEA-91AE-A4EDAF673918}" presName="childTextHidden" presStyleLbl="bgAccFollowNode1" presStyleIdx="1" presStyleCnt="3"/>
      <dgm:spPr/>
      <dgm:t>
        <a:bodyPr/>
        <a:lstStyle/>
        <a:p>
          <a:endParaRPr lang="zh-TW" altLang="en-US"/>
        </a:p>
      </dgm:t>
    </dgm:pt>
    <dgm:pt modelId="{10584DB8-E328-4207-86BC-48F5C755308F}" type="pres">
      <dgm:prSet presAssocID="{F331B005-359B-4AEA-91AE-A4EDAF673918}" presName="parentText" presStyleLbl="node1" presStyleIdx="1" presStyleCnt="3">
        <dgm:presLayoutVars>
          <dgm:chMax val="1"/>
          <dgm:bulletEnabled val="1"/>
        </dgm:presLayoutVars>
      </dgm:prSet>
      <dgm:spPr/>
      <dgm:t>
        <a:bodyPr/>
        <a:lstStyle/>
        <a:p>
          <a:endParaRPr lang="zh-TW" altLang="en-US"/>
        </a:p>
      </dgm:t>
    </dgm:pt>
    <dgm:pt modelId="{669755E3-4CAB-4FB2-8617-1521266DA545}" type="pres">
      <dgm:prSet presAssocID="{F331B005-359B-4AEA-91AE-A4EDAF673918}" presName="aSpace" presStyleCnt="0"/>
      <dgm:spPr/>
    </dgm:pt>
    <dgm:pt modelId="{2E64AE07-47AC-49FC-A1A1-35F378B15753}" type="pres">
      <dgm:prSet presAssocID="{65D4DD3A-25CB-4D65-B347-15C99BA81C16}" presName="compNode" presStyleCnt="0"/>
      <dgm:spPr/>
    </dgm:pt>
    <dgm:pt modelId="{6E6BCFBA-4B18-4217-9707-46F51521563E}" type="pres">
      <dgm:prSet presAssocID="{65D4DD3A-25CB-4D65-B347-15C99BA81C16}" presName="noGeometry" presStyleCnt="0"/>
      <dgm:spPr/>
    </dgm:pt>
    <dgm:pt modelId="{58664235-2CB8-4640-A1A6-51522D18AB51}" type="pres">
      <dgm:prSet presAssocID="{65D4DD3A-25CB-4D65-B347-15C99BA81C16}" presName="childTextVisible" presStyleLbl="bgAccFollowNode1" presStyleIdx="2" presStyleCnt="3">
        <dgm:presLayoutVars>
          <dgm:bulletEnabled val="1"/>
        </dgm:presLayoutVars>
      </dgm:prSet>
      <dgm:spPr/>
      <dgm:t>
        <a:bodyPr/>
        <a:lstStyle/>
        <a:p>
          <a:endParaRPr lang="zh-TW" altLang="en-US"/>
        </a:p>
      </dgm:t>
    </dgm:pt>
    <dgm:pt modelId="{E635F468-FE69-4BFA-8E77-87080933B5A4}" type="pres">
      <dgm:prSet presAssocID="{65D4DD3A-25CB-4D65-B347-15C99BA81C16}" presName="childTextHidden" presStyleLbl="bgAccFollowNode1" presStyleIdx="2" presStyleCnt="3"/>
      <dgm:spPr/>
      <dgm:t>
        <a:bodyPr/>
        <a:lstStyle/>
        <a:p>
          <a:endParaRPr lang="zh-TW" altLang="en-US"/>
        </a:p>
      </dgm:t>
    </dgm:pt>
    <dgm:pt modelId="{90AEFC49-A652-4CCD-B029-DF73C0FCFF86}" type="pres">
      <dgm:prSet presAssocID="{65D4DD3A-25CB-4D65-B347-15C99BA81C16}" presName="parentText" presStyleLbl="node1" presStyleIdx="2" presStyleCnt="3">
        <dgm:presLayoutVars>
          <dgm:chMax val="1"/>
          <dgm:bulletEnabled val="1"/>
        </dgm:presLayoutVars>
      </dgm:prSet>
      <dgm:spPr/>
      <dgm:t>
        <a:bodyPr/>
        <a:lstStyle/>
        <a:p>
          <a:endParaRPr lang="zh-TW" altLang="en-US"/>
        </a:p>
      </dgm:t>
    </dgm:pt>
  </dgm:ptLst>
  <dgm:cxnLst>
    <dgm:cxn modelId="{04472600-03E4-45D9-A07F-00CD1CFC6EC9}" type="presOf" srcId="{D2052688-85B6-4C25-BE5A-A8C3C53DB22E}" destId="{05B39AE1-A327-48F9-A0B0-BF987FB74ED2}" srcOrd="0" destOrd="0" presId="urn:microsoft.com/office/officeart/2005/8/layout/hProcess6"/>
    <dgm:cxn modelId="{7C229AB3-77CE-46D4-81FF-41F6B8170C70}" srcId="{7E19C54E-2442-4CB5-8004-A11661D04008}" destId="{31CD92CA-B973-4A33-BD2A-3652E97A3774}" srcOrd="0" destOrd="0" parTransId="{A8F6C55E-B27C-4230-BF8E-C9C21FE502AC}" sibTransId="{B5294F80-B0B7-4EBE-B835-264A7F4873A9}"/>
    <dgm:cxn modelId="{A00B5D09-81A4-448D-A733-428745CA3AEF}" srcId="{7E19C54E-2442-4CB5-8004-A11661D04008}" destId="{65D4DD3A-25CB-4D65-B347-15C99BA81C16}" srcOrd="2" destOrd="0" parTransId="{DFAD1912-92B3-4BA0-A416-1E4D3A340724}" sibTransId="{266CBF14-4D07-4A38-B00D-EB74736EF181}"/>
    <dgm:cxn modelId="{4DDCE5C8-F343-4A3D-9803-8903A49307C9}" type="presOf" srcId="{65D4DD3A-25CB-4D65-B347-15C99BA81C16}" destId="{90AEFC49-A652-4CCD-B029-DF73C0FCFF86}" srcOrd="0" destOrd="0" presId="urn:microsoft.com/office/officeart/2005/8/layout/hProcess6"/>
    <dgm:cxn modelId="{E76B285C-9F57-48BE-B97C-C60052DF22B9}" type="presOf" srcId="{5E72C9CD-E371-46F5-99E9-76042B802A01}" destId="{4FC7B11B-D141-4F6B-BFD3-D79511F7CC9B}" srcOrd="1" destOrd="0" presId="urn:microsoft.com/office/officeart/2005/8/layout/hProcess6"/>
    <dgm:cxn modelId="{43CAA69F-830C-43C3-BB74-4CC2D33F243A}" type="presOf" srcId="{F331B005-359B-4AEA-91AE-A4EDAF673918}" destId="{10584DB8-E328-4207-86BC-48F5C755308F}" srcOrd="0" destOrd="0" presId="urn:microsoft.com/office/officeart/2005/8/layout/hProcess6"/>
    <dgm:cxn modelId="{0DE84AF4-759B-4B89-A9F3-CA53CC3DDCDB}" type="presOf" srcId="{D2052688-85B6-4C25-BE5A-A8C3C53DB22E}" destId="{C01F4689-882F-40B0-B3AC-A7A8378B4ADF}" srcOrd="1" destOrd="0" presId="urn:microsoft.com/office/officeart/2005/8/layout/hProcess6"/>
    <dgm:cxn modelId="{0408A5DB-265F-47E6-8EFA-D590F9C9BCED}" srcId="{7E19C54E-2442-4CB5-8004-A11661D04008}" destId="{F331B005-359B-4AEA-91AE-A4EDAF673918}" srcOrd="1" destOrd="0" parTransId="{7720808F-7C81-4805-B089-22D9EC46CD70}" sibTransId="{688B60A6-0B6B-403D-A962-A013176F99EB}"/>
    <dgm:cxn modelId="{65AF7C20-CE62-4B94-8071-A8EC2A64B493}" srcId="{31CD92CA-B973-4A33-BD2A-3652E97A3774}" destId="{5E72C9CD-E371-46F5-99E9-76042B802A01}" srcOrd="0" destOrd="0" parTransId="{862742E7-6195-4F14-B4D2-BB66ABDC3FF5}" sibTransId="{7C2CEBA5-D76A-4B21-8C5C-A9C72E61E1A1}"/>
    <dgm:cxn modelId="{5E9F8B9C-58FC-4D68-A1E4-D381C41F9EA0}" type="presOf" srcId="{5E72C9CD-E371-46F5-99E9-76042B802A01}" destId="{69A34282-CAD1-4D1B-A19D-3EDC45F1B197}" srcOrd="0" destOrd="0" presId="urn:microsoft.com/office/officeart/2005/8/layout/hProcess6"/>
    <dgm:cxn modelId="{C623C8BD-FA04-47B8-BE3D-EE36042B81C7}" type="presOf" srcId="{31CD92CA-B973-4A33-BD2A-3652E97A3774}" destId="{D3AADDBD-FB91-4879-A7BB-902F305C2D94}" srcOrd="0" destOrd="0" presId="urn:microsoft.com/office/officeart/2005/8/layout/hProcess6"/>
    <dgm:cxn modelId="{7D407813-8B49-4EF6-A7DC-C3D940841B7C}" type="presOf" srcId="{950437C5-DDE9-4E45-9ABD-F7D0CA7144C1}" destId="{58664235-2CB8-4640-A1A6-51522D18AB51}" srcOrd="0" destOrd="0" presId="urn:microsoft.com/office/officeart/2005/8/layout/hProcess6"/>
    <dgm:cxn modelId="{3FB374B5-56DF-4682-BBDA-15A1B7DF6195}" srcId="{F331B005-359B-4AEA-91AE-A4EDAF673918}" destId="{D2052688-85B6-4C25-BE5A-A8C3C53DB22E}" srcOrd="0" destOrd="0" parTransId="{08659995-7A02-403F-8331-82D410092431}" sibTransId="{8B32C19C-02BF-4157-8263-6E66D8E56B1A}"/>
    <dgm:cxn modelId="{0FC47EDE-D104-4977-9435-DC4E3042D2E8}" type="presOf" srcId="{7E19C54E-2442-4CB5-8004-A11661D04008}" destId="{6D431E7B-0D2C-48E9-93E7-667445F60876}" srcOrd="0" destOrd="0" presId="urn:microsoft.com/office/officeart/2005/8/layout/hProcess6"/>
    <dgm:cxn modelId="{2F968E8A-28BD-46E1-A487-DD3C6A716CB6}" type="presOf" srcId="{950437C5-DDE9-4E45-9ABD-F7D0CA7144C1}" destId="{E635F468-FE69-4BFA-8E77-87080933B5A4}" srcOrd="1" destOrd="0" presId="urn:microsoft.com/office/officeart/2005/8/layout/hProcess6"/>
    <dgm:cxn modelId="{54E8669E-AD04-427B-BF1E-A671FFEFD035}" srcId="{65D4DD3A-25CB-4D65-B347-15C99BA81C16}" destId="{950437C5-DDE9-4E45-9ABD-F7D0CA7144C1}" srcOrd="0" destOrd="0" parTransId="{CAC7F24C-E57A-4737-895E-169CFB7948C6}" sibTransId="{6BA85C53-CB7E-44D8-866A-841D3031E725}"/>
    <dgm:cxn modelId="{C3664991-998A-468B-B2C8-7C13465B5A03}" type="presParOf" srcId="{6D431E7B-0D2C-48E9-93E7-667445F60876}" destId="{BF573E6B-AAF3-4F9D-833A-8F4FE0D5D580}" srcOrd="0" destOrd="0" presId="urn:microsoft.com/office/officeart/2005/8/layout/hProcess6"/>
    <dgm:cxn modelId="{FF50A393-4C76-48C4-9DEC-D808FE768E48}" type="presParOf" srcId="{BF573E6B-AAF3-4F9D-833A-8F4FE0D5D580}" destId="{DC476C87-929E-4987-BD6B-71E40D75F2C6}" srcOrd="0" destOrd="0" presId="urn:microsoft.com/office/officeart/2005/8/layout/hProcess6"/>
    <dgm:cxn modelId="{0F395F0E-9425-411E-B744-C026F54ECC0D}" type="presParOf" srcId="{BF573E6B-AAF3-4F9D-833A-8F4FE0D5D580}" destId="{69A34282-CAD1-4D1B-A19D-3EDC45F1B197}" srcOrd="1" destOrd="0" presId="urn:microsoft.com/office/officeart/2005/8/layout/hProcess6"/>
    <dgm:cxn modelId="{CE1B099B-DAE8-4733-9ADB-641B948096E0}" type="presParOf" srcId="{BF573E6B-AAF3-4F9D-833A-8F4FE0D5D580}" destId="{4FC7B11B-D141-4F6B-BFD3-D79511F7CC9B}" srcOrd="2" destOrd="0" presId="urn:microsoft.com/office/officeart/2005/8/layout/hProcess6"/>
    <dgm:cxn modelId="{D2959387-1A71-442D-B1A7-88D4C2EA61D6}" type="presParOf" srcId="{BF573E6B-AAF3-4F9D-833A-8F4FE0D5D580}" destId="{D3AADDBD-FB91-4879-A7BB-902F305C2D94}" srcOrd="3" destOrd="0" presId="urn:microsoft.com/office/officeart/2005/8/layout/hProcess6"/>
    <dgm:cxn modelId="{C95C2F7C-8FAF-488D-A977-B0CDA95E36BC}" type="presParOf" srcId="{6D431E7B-0D2C-48E9-93E7-667445F60876}" destId="{B99636A8-69B7-4789-A5C9-7F50B3FA26DA}" srcOrd="1" destOrd="0" presId="urn:microsoft.com/office/officeart/2005/8/layout/hProcess6"/>
    <dgm:cxn modelId="{5EBF484E-CAF3-448E-A48C-7CFDECEFCB9E}" type="presParOf" srcId="{6D431E7B-0D2C-48E9-93E7-667445F60876}" destId="{83648228-EF4B-4DBC-A201-FF70B5BE32C1}" srcOrd="2" destOrd="0" presId="urn:microsoft.com/office/officeart/2005/8/layout/hProcess6"/>
    <dgm:cxn modelId="{BF8F48FB-318A-4CBE-B67F-4ACF9A59092F}" type="presParOf" srcId="{83648228-EF4B-4DBC-A201-FF70B5BE32C1}" destId="{8DFCDCFC-DCDA-4354-878C-4DAFE1103E57}" srcOrd="0" destOrd="0" presId="urn:microsoft.com/office/officeart/2005/8/layout/hProcess6"/>
    <dgm:cxn modelId="{8A3EB6F1-2F1C-4627-ABFE-06CC42492C54}" type="presParOf" srcId="{83648228-EF4B-4DBC-A201-FF70B5BE32C1}" destId="{05B39AE1-A327-48F9-A0B0-BF987FB74ED2}" srcOrd="1" destOrd="0" presId="urn:microsoft.com/office/officeart/2005/8/layout/hProcess6"/>
    <dgm:cxn modelId="{E9407E09-EA16-417B-AAAD-7E325E318673}" type="presParOf" srcId="{83648228-EF4B-4DBC-A201-FF70B5BE32C1}" destId="{C01F4689-882F-40B0-B3AC-A7A8378B4ADF}" srcOrd="2" destOrd="0" presId="urn:microsoft.com/office/officeart/2005/8/layout/hProcess6"/>
    <dgm:cxn modelId="{41594D5B-CBF8-4BDB-93EA-F058885CA35D}" type="presParOf" srcId="{83648228-EF4B-4DBC-A201-FF70B5BE32C1}" destId="{10584DB8-E328-4207-86BC-48F5C755308F}" srcOrd="3" destOrd="0" presId="urn:microsoft.com/office/officeart/2005/8/layout/hProcess6"/>
    <dgm:cxn modelId="{374AE14B-CD01-4D35-8EC9-97C1553B7D39}" type="presParOf" srcId="{6D431E7B-0D2C-48E9-93E7-667445F60876}" destId="{669755E3-4CAB-4FB2-8617-1521266DA545}" srcOrd="3" destOrd="0" presId="urn:microsoft.com/office/officeart/2005/8/layout/hProcess6"/>
    <dgm:cxn modelId="{81866122-398E-44F2-AA48-EB6A8B68F961}" type="presParOf" srcId="{6D431E7B-0D2C-48E9-93E7-667445F60876}" destId="{2E64AE07-47AC-49FC-A1A1-35F378B15753}" srcOrd="4" destOrd="0" presId="urn:microsoft.com/office/officeart/2005/8/layout/hProcess6"/>
    <dgm:cxn modelId="{38BFC4BC-C055-40B6-94B1-4B4ED3F812F7}" type="presParOf" srcId="{2E64AE07-47AC-49FC-A1A1-35F378B15753}" destId="{6E6BCFBA-4B18-4217-9707-46F51521563E}" srcOrd="0" destOrd="0" presId="urn:microsoft.com/office/officeart/2005/8/layout/hProcess6"/>
    <dgm:cxn modelId="{760B07E5-7D86-4796-AE3D-966038FA0653}" type="presParOf" srcId="{2E64AE07-47AC-49FC-A1A1-35F378B15753}" destId="{58664235-2CB8-4640-A1A6-51522D18AB51}" srcOrd="1" destOrd="0" presId="urn:microsoft.com/office/officeart/2005/8/layout/hProcess6"/>
    <dgm:cxn modelId="{8628E247-AA8C-4F11-9DD2-A3448E215CFB}" type="presParOf" srcId="{2E64AE07-47AC-49FC-A1A1-35F378B15753}" destId="{E635F468-FE69-4BFA-8E77-87080933B5A4}" srcOrd="2" destOrd="0" presId="urn:microsoft.com/office/officeart/2005/8/layout/hProcess6"/>
    <dgm:cxn modelId="{31D75495-4ECA-4B9C-B405-F3D1E0C32EF0}" type="presParOf" srcId="{2E64AE07-47AC-49FC-A1A1-35F378B15753}" destId="{90AEFC49-A652-4CCD-B029-DF73C0FCFF86}" srcOrd="3" destOrd="0" presId="urn:microsoft.com/office/officeart/2005/8/layout/hProcess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D717E9-7624-4585-8A06-EF81E0DBC356}">
      <dsp:nvSpPr>
        <dsp:cNvPr id="0" name=""/>
        <dsp:cNvSpPr/>
      </dsp:nvSpPr>
      <dsp:spPr>
        <a:xfrm>
          <a:off x="0" y="3530458"/>
          <a:ext cx="6624736" cy="57920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zh-TW" altLang="en-US" sz="2800" b="0" kern="1200" dirty="0" smtClean="0">
              <a:latin typeface="標楷體" pitchFamily="65" charset="-120"/>
              <a:ea typeface="標楷體" pitchFamily="65" charset="-120"/>
            </a:rPr>
            <a:t>理論評估</a:t>
          </a:r>
          <a:endParaRPr lang="zh-TW" altLang="en-US" sz="2800" b="0" kern="1200" dirty="0">
            <a:latin typeface="標楷體" pitchFamily="65" charset="-120"/>
            <a:ea typeface="標楷體" pitchFamily="65" charset="-120"/>
          </a:endParaRPr>
        </a:p>
      </dsp:txBody>
      <dsp:txXfrm>
        <a:off x="0" y="3530458"/>
        <a:ext cx="6624736" cy="579201"/>
      </dsp:txXfrm>
    </dsp:sp>
    <dsp:sp modelId="{AB996C44-4824-4FB3-9711-D7DE742A3E2E}">
      <dsp:nvSpPr>
        <dsp:cNvPr id="0" name=""/>
        <dsp:cNvSpPr/>
      </dsp:nvSpPr>
      <dsp:spPr>
        <a:xfrm rot="10800000">
          <a:off x="0" y="2648335"/>
          <a:ext cx="6624736" cy="890811"/>
        </a:xfrm>
        <a:prstGeom prst="upArrowCallou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zh-TW" altLang="en-US" sz="2800" b="0" kern="1200" dirty="0" smtClean="0">
              <a:latin typeface="標楷體" pitchFamily="65" charset="-120"/>
              <a:ea typeface="標楷體" pitchFamily="65" charset="-120"/>
            </a:rPr>
            <a:t>處遇原則與過程</a:t>
          </a:r>
          <a:endParaRPr lang="zh-TW" altLang="en-US" sz="2800" b="0" kern="1200" dirty="0">
            <a:latin typeface="標楷體" pitchFamily="65" charset="-120"/>
            <a:ea typeface="標楷體" pitchFamily="65" charset="-120"/>
          </a:endParaRPr>
        </a:p>
      </dsp:txBody>
      <dsp:txXfrm rot="10800000">
        <a:off x="0" y="2648335"/>
        <a:ext cx="6624736" cy="578822"/>
      </dsp:txXfrm>
    </dsp:sp>
    <dsp:sp modelId="{6C5C1A8C-0A76-4E01-AEE8-467ED703ED1D}">
      <dsp:nvSpPr>
        <dsp:cNvPr id="0" name=""/>
        <dsp:cNvSpPr/>
      </dsp:nvSpPr>
      <dsp:spPr>
        <a:xfrm rot="10800000">
          <a:off x="0" y="1766211"/>
          <a:ext cx="6624736" cy="890811"/>
        </a:xfrm>
        <a:prstGeom prst="upArrowCallou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zh-TW" altLang="en-US" sz="2800" b="0" kern="1200" dirty="0" smtClean="0">
              <a:latin typeface="標楷體" pitchFamily="65" charset="-120"/>
              <a:ea typeface="標楷體" pitchFamily="65" charset="-120"/>
            </a:rPr>
            <a:t>主要理論觀點</a:t>
          </a:r>
          <a:endParaRPr lang="zh-TW" altLang="en-US" sz="2800" b="0" kern="1200" dirty="0">
            <a:latin typeface="標楷體" pitchFamily="65" charset="-120"/>
            <a:ea typeface="標楷體" pitchFamily="65" charset="-120"/>
          </a:endParaRPr>
        </a:p>
      </dsp:txBody>
      <dsp:txXfrm rot="10800000">
        <a:off x="0" y="1766211"/>
        <a:ext cx="6624736" cy="578822"/>
      </dsp:txXfrm>
    </dsp:sp>
    <dsp:sp modelId="{D4C8776F-48A1-430E-87EA-0219E4EE98BF}">
      <dsp:nvSpPr>
        <dsp:cNvPr id="0" name=""/>
        <dsp:cNvSpPr/>
      </dsp:nvSpPr>
      <dsp:spPr>
        <a:xfrm rot="10800000">
          <a:off x="0" y="884088"/>
          <a:ext cx="6624736" cy="890811"/>
        </a:xfrm>
        <a:prstGeom prst="upArrowCallou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zh-TW" altLang="en-US" sz="2800" b="0" kern="1200" dirty="0" smtClean="0">
              <a:latin typeface="標楷體" pitchFamily="65" charset="-120"/>
              <a:ea typeface="標楷體" pitchFamily="65" charset="-120"/>
            </a:rPr>
            <a:t>基本假設</a:t>
          </a:r>
          <a:endParaRPr lang="zh-TW" altLang="en-US" sz="2800" b="0" kern="1200" dirty="0">
            <a:latin typeface="標楷體" pitchFamily="65" charset="-120"/>
            <a:ea typeface="標楷體" pitchFamily="65" charset="-120"/>
          </a:endParaRPr>
        </a:p>
      </dsp:txBody>
      <dsp:txXfrm rot="10800000">
        <a:off x="0" y="884088"/>
        <a:ext cx="6624736" cy="578822"/>
      </dsp:txXfrm>
    </dsp:sp>
    <dsp:sp modelId="{23A8C57D-C41C-4C96-AB7A-2E65DDD44520}">
      <dsp:nvSpPr>
        <dsp:cNvPr id="0" name=""/>
        <dsp:cNvSpPr/>
      </dsp:nvSpPr>
      <dsp:spPr>
        <a:xfrm rot="10800000">
          <a:off x="0" y="1965"/>
          <a:ext cx="6624736" cy="890811"/>
        </a:xfrm>
        <a:prstGeom prst="upArrowCallou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zh-TW" altLang="en-US" sz="2800" b="0" kern="1200" dirty="0" smtClean="0">
              <a:latin typeface="標楷體" pitchFamily="65" charset="-120"/>
              <a:ea typeface="標楷體" pitchFamily="65" charset="-120"/>
            </a:rPr>
            <a:t>發展歷史</a:t>
          </a:r>
          <a:endParaRPr lang="zh-TW" altLang="en-US" sz="2800" b="0" kern="1200" dirty="0">
            <a:latin typeface="標楷體" pitchFamily="65" charset="-120"/>
            <a:ea typeface="標楷體" pitchFamily="65" charset="-120"/>
          </a:endParaRPr>
        </a:p>
      </dsp:txBody>
      <dsp:txXfrm rot="10800000">
        <a:off x="0" y="1965"/>
        <a:ext cx="6624736" cy="5788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3B371F-64B6-46FD-A03C-85DEDC54A7D9}">
      <dsp:nvSpPr>
        <dsp:cNvPr id="0" name=""/>
        <dsp:cNvSpPr/>
      </dsp:nvSpPr>
      <dsp:spPr>
        <a:xfrm>
          <a:off x="3314722" y="0"/>
          <a:ext cx="4972084" cy="1431230"/>
        </a:xfrm>
        <a:prstGeom prst="rightArrow">
          <a:avLst>
            <a:gd name="adj1" fmla="val 75000"/>
            <a:gd name="adj2" fmla="val 50000"/>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3335" tIns="13335" rIns="13335" bIns="13335" numCol="1" spcCol="1270" anchor="t" anchorCtr="0">
          <a:noAutofit/>
        </a:bodyPr>
        <a:lstStyle/>
        <a:p>
          <a:pPr marL="228600" lvl="1" indent="-228600" algn="l" defTabSz="933450" rtl="0">
            <a:lnSpc>
              <a:spcPct val="90000"/>
            </a:lnSpc>
            <a:spcBef>
              <a:spcPct val="0"/>
            </a:spcBef>
            <a:spcAft>
              <a:spcPct val="15000"/>
            </a:spcAft>
            <a:buChar char="••"/>
          </a:pPr>
          <a:r>
            <a:rPr lang="zh-TW" altLang="en-US" sz="2100" kern="1200" dirty="0" smtClean="0">
              <a:latin typeface="標楷體" pitchFamily="65" charset="-120"/>
              <a:ea typeface="標楷體" pitchFamily="65" charset="-120"/>
            </a:rPr>
            <a:t>個體的生理、行為、認知和情緒等乃與外在環境二者之間相互影響和彼此回饋。</a:t>
          </a:r>
          <a:endParaRPr lang="zh-TW" altLang="en-US" sz="2100" kern="1200" dirty="0">
            <a:latin typeface="標楷體" pitchFamily="65" charset="-120"/>
            <a:ea typeface="標楷體" pitchFamily="65" charset="-120"/>
          </a:endParaRPr>
        </a:p>
      </dsp:txBody>
      <dsp:txXfrm>
        <a:off x="3314722" y="178904"/>
        <a:ext cx="4435373" cy="1073422"/>
      </dsp:txXfrm>
    </dsp:sp>
    <dsp:sp modelId="{955A1EDA-E992-4FA1-8881-694BC726445D}">
      <dsp:nvSpPr>
        <dsp:cNvPr id="0" name=""/>
        <dsp:cNvSpPr/>
      </dsp:nvSpPr>
      <dsp:spPr>
        <a:xfrm>
          <a:off x="0" y="0"/>
          <a:ext cx="3314722" cy="143123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49530" rIns="99060" bIns="49530" numCol="1" spcCol="1270" anchor="ctr" anchorCtr="0">
          <a:noAutofit/>
        </a:bodyPr>
        <a:lstStyle/>
        <a:p>
          <a:pPr lvl="0" algn="l" defTabSz="1155700" rtl="0">
            <a:lnSpc>
              <a:spcPct val="90000"/>
            </a:lnSpc>
            <a:spcBef>
              <a:spcPct val="0"/>
            </a:spcBef>
            <a:spcAft>
              <a:spcPct val="35000"/>
            </a:spcAft>
          </a:pPr>
          <a:r>
            <a:rPr lang="zh-TW" altLang="en-US" sz="2600" kern="1200" dirty="0" smtClean="0">
              <a:latin typeface="標楷體" pitchFamily="65" charset="-120"/>
              <a:ea typeface="標楷體" pitchFamily="65" charset="-120"/>
            </a:rPr>
            <a:t>人在情境中適應觀點</a:t>
          </a:r>
          <a:endParaRPr lang="zh-TW" altLang="en-US" sz="2600" kern="1200" dirty="0">
            <a:latin typeface="標楷體" pitchFamily="65" charset="-120"/>
            <a:ea typeface="標楷體" pitchFamily="65" charset="-120"/>
          </a:endParaRPr>
        </a:p>
      </dsp:txBody>
      <dsp:txXfrm>
        <a:off x="69867" y="69867"/>
        <a:ext cx="3174988" cy="1291496"/>
      </dsp:txXfrm>
    </dsp:sp>
    <dsp:sp modelId="{59EAA522-4732-47E9-B3F9-A67582FAACCE}">
      <dsp:nvSpPr>
        <dsp:cNvPr id="0" name=""/>
        <dsp:cNvSpPr/>
      </dsp:nvSpPr>
      <dsp:spPr>
        <a:xfrm>
          <a:off x="3314722" y="1574353"/>
          <a:ext cx="4972084" cy="1431230"/>
        </a:xfrm>
        <a:prstGeom prst="rightArrow">
          <a:avLst>
            <a:gd name="adj1" fmla="val 75000"/>
            <a:gd name="adj2" fmla="val 50000"/>
          </a:avLst>
        </a:prstGeom>
        <a:solidFill>
          <a:schemeClr val="accent3">
            <a:tint val="40000"/>
            <a:alpha val="90000"/>
            <a:hueOff val="5358427"/>
            <a:satOff val="-6896"/>
            <a:lumOff val="-537"/>
            <a:alphaOff val="0"/>
          </a:schemeClr>
        </a:solidFill>
        <a:ln w="9525" cap="flat" cmpd="sng" algn="ctr">
          <a:solidFill>
            <a:schemeClr val="accent3">
              <a:tint val="40000"/>
              <a:alpha val="90000"/>
              <a:hueOff val="5358427"/>
              <a:satOff val="-6896"/>
              <a:lumOff val="-537"/>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3335" tIns="13335" rIns="13335" bIns="13335" numCol="1" spcCol="1270" anchor="t" anchorCtr="0">
          <a:noAutofit/>
        </a:bodyPr>
        <a:lstStyle/>
        <a:p>
          <a:pPr marL="228600" lvl="1" indent="-228600" algn="l" defTabSz="933450" rtl="0">
            <a:lnSpc>
              <a:spcPct val="90000"/>
            </a:lnSpc>
            <a:spcBef>
              <a:spcPct val="0"/>
            </a:spcBef>
            <a:spcAft>
              <a:spcPct val="15000"/>
            </a:spcAft>
            <a:buChar char="••"/>
          </a:pPr>
          <a:r>
            <a:rPr lang="zh-TW" altLang="en-US" sz="2100" kern="1200" dirty="0" smtClean="0">
              <a:latin typeface="標楷體" pitchFamily="65" charset="-120"/>
              <a:ea typeface="標楷體" pitchFamily="65" charset="-120"/>
            </a:rPr>
            <a:t>人雖受到社會與物質環境影響，仍可以決定如何塑造和改變其內在與外在環境。</a:t>
          </a:r>
          <a:endParaRPr lang="zh-TW" altLang="en-US" sz="2100" kern="1200" dirty="0">
            <a:latin typeface="標楷體" pitchFamily="65" charset="-120"/>
            <a:ea typeface="標楷體" pitchFamily="65" charset="-120"/>
          </a:endParaRPr>
        </a:p>
      </dsp:txBody>
      <dsp:txXfrm>
        <a:off x="3314722" y="1753257"/>
        <a:ext cx="4435373" cy="1073422"/>
      </dsp:txXfrm>
    </dsp:sp>
    <dsp:sp modelId="{0171C1EC-1306-4903-A8D6-D279B1E46DC9}">
      <dsp:nvSpPr>
        <dsp:cNvPr id="0" name=""/>
        <dsp:cNvSpPr/>
      </dsp:nvSpPr>
      <dsp:spPr>
        <a:xfrm>
          <a:off x="0" y="1574353"/>
          <a:ext cx="3314722" cy="1431230"/>
        </a:xfrm>
        <a:prstGeom prst="roundRect">
          <a:avLst/>
        </a:prstGeom>
        <a:gradFill rotWithShape="0">
          <a:gsLst>
            <a:gs pos="0">
              <a:schemeClr val="accent3">
                <a:hueOff val="5625132"/>
                <a:satOff val="-8440"/>
                <a:lumOff val="-1373"/>
                <a:alphaOff val="0"/>
                <a:shade val="51000"/>
                <a:satMod val="130000"/>
              </a:schemeClr>
            </a:gs>
            <a:gs pos="80000">
              <a:schemeClr val="accent3">
                <a:hueOff val="5625132"/>
                <a:satOff val="-8440"/>
                <a:lumOff val="-1373"/>
                <a:alphaOff val="0"/>
                <a:shade val="93000"/>
                <a:satMod val="130000"/>
              </a:schemeClr>
            </a:gs>
            <a:gs pos="100000">
              <a:schemeClr val="accent3">
                <a:hueOff val="5625132"/>
                <a:satOff val="-8440"/>
                <a:lumOff val="-137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49530" rIns="99060" bIns="49530" numCol="1" spcCol="1270" anchor="ctr" anchorCtr="0">
          <a:noAutofit/>
        </a:bodyPr>
        <a:lstStyle/>
        <a:p>
          <a:pPr lvl="0" algn="l" defTabSz="1155700" rtl="0">
            <a:lnSpc>
              <a:spcPct val="90000"/>
            </a:lnSpc>
            <a:spcBef>
              <a:spcPct val="0"/>
            </a:spcBef>
            <a:spcAft>
              <a:spcPct val="35000"/>
            </a:spcAft>
          </a:pPr>
          <a:r>
            <a:rPr lang="zh-TW" sz="2600" kern="1200" dirty="0" smtClean="0">
              <a:latin typeface="標楷體" pitchFamily="65" charset="-120"/>
              <a:ea typeface="標楷體" pitchFamily="65" charset="-120"/>
            </a:rPr>
            <a:t>人格是有彈性的</a:t>
          </a:r>
          <a:r>
            <a:rPr lang="en-US" sz="2600" kern="1200" dirty="0" smtClean="0">
              <a:latin typeface="標楷體" pitchFamily="65" charset="-120"/>
              <a:ea typeface="標楷體" pitchFamily="65" charset="-120"/>
            </a:rPr>
            <a:t>—</a:t>
          </a:r>
          <a:r>
            <a:rPr lang="zh-TW" sz="2600" kern="1200" dirty="0" smtClean="0">
              <a:latin typeface="標楷體" pitchFamily="65" charset="-120"/>
              <a:ea typeface="標楷體" pitchFamily="65" charset="-120"/>
            </a:rPr>
            <a:t>人的主動性</a:t>
          </a:r>
          <a:endParaRPr lang="zh-TW" sz="2600" kern="1200" dirty="0">
            <a:latin typeface="標楷體" pitchFamily="65" charset="-120"/>
            <a:ea typeface="標楷體" pitchFamily="65" charset="-120"/>
          </a:endParaRPr>
        </a:p>
      </dsp:txBody>
      <dsp:txXfrm>
        <a:off x="69867" y="1644220"/>
        <a:ext cx="3174988" cy="1291496"/>
      </dsp:txXfrm>
    </dsp:sp>
    <dsp:sp modelId="{55FDE1E2-C822-4048-BB2D-B4C8512418AD}">
      <dsp:nvSpPr>
        <dsp:cNvPr id="0" name=""/>
        <dsp:cNvSpPr/>
      </dsp:nvSpPr>
      <dsp:spPr>
        <a:xfrm>
          <a:off x="3314722" y="3148706"/>
          <a:ext cx="4972084" cy="1431230"/>
        </a:xfrm>
        <a:prstGeom prst="rightArrow">
          <a:avLst>
            <a:gd name="adj1" fmla="val 75000"/>
            <a:gd name="adj2" fmla="val 50000"/>
          </a:avLst>
        </a:prstGeom>
        <a:solidFill>
          <a:schemeClr val="accent3">
            <a:tint val="40000"/>
            <a:alpha val="90000"/>
            <a:hueOff val="10716854"/>
            <a:satOff val="-13793"/>
            <a:lumOff val="-1075"/>
            <a:alphaOff val="0"/>
          </a:schemeClr>
        </a:solidFill>
        <a:ln w="9525" cap="flat" cmpd="sng" algn="ctr">
          <a:solidFill>
            <a:schemeClr val="accent3">
              <a:tint val="40000"/>
              <a:alpha val="90000"/>
              <a:hueOff val="10716854"/>
              <a:satOff val="-13793"/>
              <a:lumOff val="-107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3335" tIns="13335" rIns="13335" bIns="13335" numCol="1" spcCol="1270" anchor="t" anchorCtr="0">
          <a:noAutofit/>
        </a:bodyPr>
        <a:lstStyle/>
        <a:p>
          <a:pPr marL="228600" lvl="1" indent="-228600" algn="l" defTabSz="933450" rtl="0">
            <a:lnSpc>
              <a:spcPct val="90000"/>
            </a:lnSpc>
            <a:spcBef>
              <a:spcPct val="0"/>
            </a:spcBef>
            <a:spcAft>
              <a:spcPct val="15000"/>
            </a:spcAft>
            <a:buChar char="••"/>
          </a:pPr>
          <a:r>
            <a:rPr lang="zh-TW" sz="2100" kern="1200" dirty="0" smtClean="0">
              <a:latin typeface="標楷體" pitchFamily="65" charset="-120"/>
              <a:ea typeface="標楷體" pitchFamily="65" charset="-120"/>
            </a:rPr>
            <a:t>與弗洛伊德觀點不同</a:t>
          </a:r>
          <a:r>
            <a:rPr lang="en-US" sz="2100" kern="1200" dirty="0" smtClean="0">
              <a:latin typeface="標楷體" pitchFamily="65" charset="-120"/>
              <a:ea typeface="標楷體" pitchFamily="65" charset="-120"/>
            </a:rPr>
            <a:t>—</a:t>
          </a:r>
          <a:r>
            <a:rPr lang="zh-TW" sz="2100" kern="1200" dirty="0" smtClean="0">
              <a:latin typeface="標楷體" pitchFamily="65" charset="-120"/>
              <a:ea typeface="標楷體" pitchFamily="65" charset="-120"/>
            </a:rPr>
            <a:t>受制於內在趨力</a:t>
          </a:r>
          <a:r>
            <a:rPr lang="en-US" sz="2100" kern="1200" dirty="0" smtClean="0">
              <a:latin typeface="標楷體" pitchFamily="65" charset="-120"/>
              <a:ea typeface="標楷體" pitchFamily="65" charset="-120"/>
            </a:rPr>
            <a:t>vs.</a:t>
          </a:r>
          <a:r>
            <a:rPr lang="zh-TW" sz="2100" kern="1200" dirty="0" smtClean="0">
              <a:latin typeface="標楷體" pitchFamily="65" charset="-120"/>
              <a:ea typeface="標楷體" pitchFamily="65" charset="-120"/>
            </a:rPr>
            <a:t>有能力、創意運用思考選擇人生目標。</a:t>
          </a:r>
          <a:endParaRPr lang="zh-TW" altLang="en-US" sz="2100" kern="1200" dirty="0">
            <a:latin typeface="標楷體" pitchFamily="65" charset="-120"/>
            <a:ea typeface="標楷體" pitchFamily="65" charset="-120"/>
          </a:endParaRPr>
        </a:p>
      </dsp:txBody>
      <dsp:txXfrm>
        <a:off x="3314722" y="3327610"/>
        <a:ext cx="4435373" cy="1073422"/>
      </dsp:txXfrm>
    </dsp:sp>
    <dsp:sp modelId="{9E5A8E2A-FB9F-44A4-BAD1-26D227F326B4}">
      <dsp:nvSpPr>
        <dsp:cNvPr id="0" name=""/>
        <dsp:cNvSpPr/>
      </dsp:nvSpPr>
      <dsp:spPr>
        <a:xfrm>
          <a:off x="0" y="3148706"/>
          <a:ext cx="3314722" cy="1431230"/>
        </a:xfrm>
        <a:prstGeom prst="roundRect">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49530" rIns="99060" bIns="49530" numCol="1" spcCol="1270" anchor="ctr" anchorCtr="0">
          <a:noAutofit/>
        </a:bodyPr>
        <a:lstStyle/>
        <a:p>
          <a:pPr lvl="0" algn="l" defTabSz="1155700" rtl="0">
            <a:lnSpc>
              <a:spcPct val="90000"/>
            </a:lnSpc>
            <a:spcBef>
              <a:spcPct val="0"/>
            </a:spcBef>
            <a:spcAft>
              <a:spcPct val="35000"/>
            </a:spcAft>
          </a:pPr>
          <a:r>
            <a:rPr lang="zh-TW" altLang="en-US" sz="2600" kern="1200" dirty="0" smtClean="0">
              <a:latin typeface="標楷體" pitchFamily="65" charset="-120"/>
              <a:ea typeface="標楷體" pitchFamily="65" charset="-120"/>
            </a:rPr>
            <a:t>人的特性是協調的、平等的、人性的</a:t>
          </a:r>
          <a:endParaRPr lang="zh-TW" altLang="en-US" sz="2600" kern="1200" dirty="0">
            <a:latin typeface="標楷體" pitchFamily="65" charset="-120"/>
            <a:ea typeface="標楷體" pitchFamily="65" charset="-120"/>
          </a:endParaRPr>
        </a:p>
      </dsp:txBody>
      <dsp:txXfrm>
        <a:off x="69867" y="3218573"/>
        <a:ext cx="3174988" cy="12914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14782A-0A67-4AA0-9546-E4CD7965C8FE}">
      <dsp:nvSpPr>
        <dsp:cNvPr id="0" name=""/>
        <dsp:cNvSpPr/>
      </dsp:nvSpPr>
      <dsp:spPr>
        <a:xfrm>
          <a:off x="35" y="129287"/>
          <a:ext cx="3405754" cy="63360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rtl="0">
            <a:lnSpc>
              <a:spcPct val="90000"/>
            </a:lnSpc>
            <a:spcBef>
              <a:spcPct val="0"/>
            </a:spcBef>
            <a:spcAft>
              <a:spcPct val="35000"/>
            </a:spcAft>
          </a:pPr>
          <a:r>
            <a:rPr lang="zh-TW" sz="2200" kern="1200" dirty="0" smtClean="0">
              <a:latin typeface="標楷體" pitchFamily="65" charset="-120"/>
              <a:ea typeface="標楷體" pitchFamily="65" charset="-120"/>
            </a:rPr>
            <a:t>（一）理情治療</a:t>
          </a:r>
          <a:endParaRPr lang="zh-TW" sz="2200" kern="1200" dirty="0">
            <a:latin typeface="標楷體" pitchFamily="65" charset="-120"/>
            <a:ea typeface="標楷體" pitchFamily="65" charset="-120"/>
          </a:endParaRPr>
        </a:p>
      </dsp:txBody>
      <dsp:txXfrm>
        <a:off x="35" y="129287"/>
        <a:ext cx="3405754" cy="633600"/>
      </dsp:txXfrm>
    </dsp:sp>
    <dsp:sp modelId="{43F54279-21D8-4446-AF07-2866109C57DF}">
      <dsp:nvSpPr>
        <dsp:cNvPr id="0" name=""/>
        <dsp:cNvSpPr/>
      </dsp:nvSpPr>
      <dsp:spPr>
        <a:xfrm>
          <a:off x="35" y="762887"/>
          <a:ext cx="3405754" cy="2759068"/>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rtl="0">
            <a:lnSpc>
              <a:spcPct val="90000"/>
            </a:lnSpc>
            <a:spcBef>
              <a:spcPct val="0"/>
            </a:spcBef>
            <a:spcAft>
              <a:spcPct val="15000"/>
            </a:spcAft>
            <a:buChar char="••"/>
          </a:pPr>
          <a:r>
            <a:rPr lang="zh-TW" sz="2200" kern="1200" dirty="0" smtClean="0">
              <a:latin typeface="Times New Roman" pitchFamily="18" charset="0"/>
              <a:ea typeface="標楷體" pitchFamily="65" charset="-120"/>
              <a:cs typeface="Times New Roman" pitchFamily="18" charset="0"/>
            </a:rPr>
            <a:t>理情治療法（</a:t>
          </a:r>
          <a:r>
            <a:rPr lang="en-US" sz="2200" kern="1200" dirty="0" smtClean="0">
              <a:latin typeface="Times New Roman" pitchFamily="18" charset="0"/>
              <a:ea typeface="標楷體" pitchFamily="65" charset="-120"/>
              <a:cs typeface="Times New Roman" pitchFamily="18" charset="0"/>
            </a:rPr>
            <a:t>Rational-Emotive Therapy</a:t>
          </a:r>
          <a:r>
            <a:rPr lang="zh-TW" sz="2200" kern="1200" dirty="0" smtClean="0">
              <a:latin typeface="Times New Roman" pitchFamily="18" charset="0"/>
              <a:ea typeface="標楷體" pitchFamily="65" charset="-120"/>
              <a:cs typeface="Times New Roman" pitchFamily="18" charset="0"/>
            </a:rPr>
            <a:t>），簡稱</a:t>
          </a:r>
          <a:r>
            <a:rPr lang="en-US" sz="2200" kern="1200" dirty="0" smtClean="0">
              <a:latin typeface="Times New Roman" pitchFamily="18" charset="0"/>
              <a:ea typeface="標楷體" pitchFamily="65" charset="-120"/>
              <a:cs typeface="Times New Roman" pitchFamily="18" charset="0"/>
            </a:rPr>
            <a:t>RET</a:t>
          </a:r>
          <a:r>
            <a:rPr lang="zh-TW" sz="2200" kern="1200" dirty="0" smtClean="0">
              <a:latin typeface="Times New Roman" pitchFamily="18" charset="0"/>
              <a:ea typeface="標楷體" pitchFamily="65" charset="-120"/>
              <a:cs typeface="Times New Roman" pitchFamily="18" charset="0"/>
            </a:rPr>
            <a:t>。</a:t>
          </a:r>
          <a:r>
            <a:rPr lang="en-US" sz="2200" kern="1200" dirty="0" smtClean="0">
              <a:latin typeface="Times New Roman" pitchFamily="18" charset="0"/>
              <a:ea typeface="標楷體" pitchFamily="65" charset="-120"/>
              <a:cs typeface="Times New Roman" pitchFamily="18" charset="0"/>
            </a:rPr>
            <a:t>Albert Ellis </a:t>
          </a:r>
          <a:r>
            <a:rPr lang="zh-TW" sz="2200" kern="1200" dirty="0" smtClean="0">
              <a:latin typeface="Times New Roman" pitchFamily="18" charset="0"/>
              <a:ea typeface="標楷體" pitchFamily="65" charset="-120"/>
              <a:cs typeface="Times New Roman" pitchFamily="18" charset="0"/>
            </a:rPr>
            <a:t>在</a:t>
          </a:r>
          <a:r>
            <a:rPr lang="en-US" sz="2200" kern="1200" dirty="0" smtClean="0">
              <a:latin typeface="Times New Roman" pitchFamily="18" charset="0"/>
              <a:ea typeface="標楷體" pitchFamily="65" charset="-120"/>
              <a:cs typeface="Times New Roman" pitchFamily="18" charset="0"/>
            </a:rPr>
            <a:t>1950 </a:t>
          </a:r>
          <a:r>
            <a:rPr lang="zh-TW" sz="2200" kern="1200" dirty="0" smtClean="0">
              <a:latin typeface="Times New Roman" pitchFamily="18" charset="0"/>
              <a:ea typeface="標楷體" pitchFamily="65" charset="-120"/>
              <a:cs typeface="Times New Roman" pitchFamily="18" charset="0"/>
            </a:rPr>
            <a:t>年代所發展的人格理論及心理治療法。現普遍稱為</a:t>
          </a:r>
          <a:r>
            <a:rPr lang="en-US" sz="2200" kern="1200" dirty="0" smtClean="0">
              <a:latin typeface="Times New Roman" pitchFamily="18" charset="0"/>
              <a:ea typeface="標楷體" pitchFamily="65" charset="-120"/>
              <a:cs typeface="Times New Roman" pitchFamily="18" charset="0"/>
            </a:rPr>
            <a:t>REBT</a:t>
          </a:r>
          <a:r>
            <a:rPr lang="zh-TW" sz="2200" kern="1200" dirty="0" smtClean="0">
              <a:latin typeface="Times New Roman" pitchFamily="18" charset="0"/>
              <a:ea typeface="標楷體" pitchFamily="65" charset="-120"/>
              <a:cs typeface="Times New Roman" pitchFamily="18" charset="0"/>
            </a:rPr>
            <a:t>。</a:t>
          </a:r>
          <a:r>
            <a:rPr lang="zh-TW" altLang="en-US" sz="2200" kern="1200" dirty="0" smtClean="0">
              <a:latin typeface="Times New Roman" pitchFamily="18" charset="0"/>
              <a:ea typeface="標楷體" pitchFamily="65" charset="-120"/>
              <a:cs typeface="Times New Roman" pitchFamily="18" charset="0"/>
            </a:rPr>
            <a:t>（課本</a:t>
          </a:r>
          <a:r>
            <a:rPr lang="en-US" altLang="zh-TW" sz="2200" kern="1200" dirty="0" smtClean="0">
              <a:latin typeface="Times New Roman" pitchFamily="18" charset="0"/>
              <a:ea typeface="標楷體" pitchFamily="65" charset="-120"/>
              <a:cs typeface="Times New Roman" pitchFamily="18" charset="0"/>
            </a:rPr>
            <a:t>p103</a:t>
          </a:r>
          <a:r>
            <a:rPr lang="zh-TW" altLang="en-US" sz="2200" kern="1200" dirty="0" smtClean="0">
              <a:latin typeface="Times New Roman" pitchFamily="18" charset="0"/>
              <a:ea typeface="標楷體" pitchFamily="65" charset="-120"/>
              <a:cs typeface="Times New Roman" pitchFamily="18" charset="0"/>
            </a:rPr>
            <a:t>）</a:t>
          </a:r>
          <a:endParaRPr lang="zh-TW" altLang="en-US" sz="2200" kern="1200" dirty="0">
            <a:latin typeface="Times New Roman" pitchFamily="18" charset="0"/>
            <a:ea typeface="標楷體" pitchFamily="65" charset="-120"/>
            <a:cs typeface="Times New Roman" pitchFamily="18" charset="0"/>
          </a:endParaRPr>
        </a:p>
      </dsp:txBody>
      <dsp:txXfrm>
        <a:off x="35" y="762887"/>
        <a:ext cx="3405754" cy="2759068"/>
      </dsp:txXfrm>
    </dsp:sp>
    <dsp:sp modelId="{A3FA5473-0B04-4897-A125-811CA846BD28}">
      <dsp:nvSpPr>
        <dsp:cNvPr id="0" name=""/>
        <dsp:cNvSpPr/>
      </dsp:nvSpPr>
      <dsp:spPr>
        <a:xfrm>
          <a:off x="3882595" y="129287"/>
          <a:ext cx="3405754" cy="63360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rtl="0">
            <a:lnSpc>
              <a:spcPct val="90000"/>
            </a:lnSpc>
            <a:spcBef>
              <a:spcPct val="0"/>
            </a:spcBef>
            <a:spcAft>
              <a:spcPct val="35000"/>
            </a:spcAft>
          </a:pPr>
          <a:r>
            <a:rPr lang="zh-TW" sz="2200" kern="1200" dirty="0" smtClean="0">
              <a:latin typeface="標楷體" pitchFamily="65" charset="-120"/>
              <a:ea typeface="標楷體" pitchFamily="65" charset="-120"/>
            </a:rPr>
            <a:t>（二）</a:t>
          </a:r>
          <a:r>
            <a:rPr lang="en-US" sz="2200" kern="1200" dirty="0" smtClean="0">
              <a:latin typeface="標楷體" pitchFamily="65" charset="-120"/>
              <a:ea typeface="標楷體" pitchFamily="65" charset="-120"/>
            </a:rPr>
            <a:t>A-B-C</a:t>
          </a:r>
          <a:r>
            <a:rPr lang="zh-TW" sz="2200" kern="1200" dirty="0" smtClean="0">
              <a:latin typeface="標楷體" pitchFamily="65" charset="-120"/>
              <a:ea typeface="標楷體" pitchFamily="65" charset="-120"/>
            </a:rPr>
            <a:t>理論</a:t>
          </a:r>
          <a:endParaRPr lang="zh-TW" sz="2200" kern="1200" dirty="0">
            <a:latin typeface="標楷體" pitchFamily="65" charset="-120"/>
            <a:ea typeface="標楷體" pitchFamily="65" charset="-120"/>
          </a:endParaRPr>
        </a:p>
      </dsp:txBody>
      <dsp:txXfrm>
        <a:off x="3882595" y="129287"/>
        <a:ext cx="3405754" cy="633600"/>
      </dsp:txXfrm>
    </dsp:sp>
    <dsp:sp modelId="{392BDB54-DF4E-4EF5-AF32-BF7D154C07C9}">
      <dsp:nvSpPr>
        <dsp:cNvPr id="0" name=""/>
        <dsp:cNvSpPr/>
      </dsp:nvSpPr>
      <dsp:spPr>
        <a:xfrm>
          <a:off x="3882595" y="762887"/>
          <a:ext cx="3405754" cy="2759068"/>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rtl="0">
            <a:lnSpc>
              <a:spcPct val="90000"/>
            </a:lnSpc>
            <a:spcBef>
              <a:spcPct val="0"/>
            </a:spcBef>
            <a:spcAft>
              <a:spcPct val="15000"/>
            </a:spcAft>
            <a:buChar char="••"/>
          </a:pPr>
          <a:r>
            <a:rPr lang="en-US" sz="2200" kern="1200" dirty="0" smtClean="0">
              <a:latin typeface="Times New Roman" pitchFamily="18" charset="0"/>
              <a:ea typeface="標楷體" pitchFamily="65" charset="-120"/>
              <a:cs typeface="Times New Roman" pitchFamily="18" charset="0"/>
            </a:rPr>
            <a:t>A</a:t>
          </a:r>
          <a:r>
            <a:rPr lang="zh-TW" sz="2200" kern="1200" dirty="0" smtClean="0">
              <a:latin typeface="Times New Roman" pitchFamily="18" charset="0"/>
              <a:ea typeface="標楷體" pitchFamily="65" charset="-120"/>
              <a:cs typeface="Times New Roman" pitchFamily="18" charset="0"/>
            </a:rPr>
            <a:t>（</a:t>
          </a:r>
          <a:r>
            <a:rPr lang="en-US" sz="2200" kern="1200" dirty="0" smtClean="0">
              <a:latin typeface="Times New Roman" pitchFamily="18" charset="0"/>
              <a:ea typeface="標楷體" pitchFamily="65" charset="-120"/>
              <a:cs typeface="Times New Roman" pitchFamily="18" charset="0"/>
            </a:rPr>
            <a:t>activating event</a:t>
          </a:r>
          <a:r>
            <a:rPr lang="zh-TW" sz="2200" kern="1200" dirty="0" smtClean="0">
              <a:latin typeface="Times New Roman" pitchFamily="18" charset="0"/>
              <a:ea typeface="標楷體" pitchFamily="65" charset="-120"/>
              <a:cs typeface="Times New Roman" pitchFamily="18" charset="0"/>
            </a:rPr>
            <a:t>，真實發生事件）</a:t>
          </a:r>
          <a:endParaRPr lang="zh-TW" altLang="en-US" sz="2200" kern="1200" dirty="0">
            <a:latin typeface="Times New Roman" pitchFamily="18" charset="0"/>
            <a:ea typeface="標楷體" pitchFamily="65" charset="-120"/>
            <a:cs typeface="Times New Roman" pitchFamily="18" charset="0"/>
          </a:endParaRPr>
        </a:p>
        <a:p>
          <a:pPr marL="228600" lvl="1" indent="-228600" algn="l" defTabSz="977900" rtl="0">
            <a:lnSpc>
              <a:spcPct val="90000"/>
            </a:lnSpc>
            <a:spcBef>
              <a:spcPct val="0"/>
            </a:spcBef>
            <a:spcAft>
              <a:spcPct val="15000"/>
            </a:spcAft>
            <a:buChar char="••"/>
          </a:pPr>
          <a:r>
            <a:rPr lang="en-US" sz="2200" kern="1200" dirty="0" smtClean="0">
              <a:latin typeface="Times New Roman" pitchFamily="18" charset="0"/>
              <a:ea typeface="標楷體" pitchFamily="65" charset="-120"/>
              <a:cs typeface="Times New Roman" pitchFamily="18" charset="0"/>
            </a:rPr>
            <a:t>B</a:t>
          </a:r>
          <a:r>
            <a:rPr lang="zh-TW" sz="2200" kern="1200" dirty="0" smtClean="0">
              <a:latin typeface="Times New Roman" pitchFamily="18" charset="0"/>
              <a:ea typeface="標楷體" pitchFamily="65" charset="-120"/>
              <a:cs typeface="Times New Roman" pitchFamily="18" charset="0"/>
            </a:rPr>
            <a:t>（</a:t>
          </a:r>
          <a:r>
            <a:rPr lang="en-US" sz="2200" kern="1200" dirty="0" smtClean="0">
              <a:latin typeface="Times New Roman" pitchFamily="18" charset="0"/>
              <a:ea typeface="標楷體" pitchFamily="65" charset="-120"/>
              <a:cs typeface="Times New Roman" pitchFamily="18" charset="0"/>
            </a:rPr>
            <a:t>belief</a:t>
          </a:r>
          <a:r>
            <a:rPr lang="zh-TW" sz="2200" kern="1200" dirty="0" smtClean="0">
              <a:latin typeface="Times New Roman" pitchFamily="18" charset="0"/>
              <a:ea typeface="標楷體" pitchFamily="65" charset="-120"/>
              <a:cs typeface="Times New Roman" pitchFamily="18" charset="0"/>
            </a:rPr>
            <a:t>，指人們對事件抱持的觀念或信念）</a:t>
          </a:r>
          <a:endParaRPr lang="zh-TW" sz="2200" kern="1200" dirty="0">
            <a:latin typeface="Times New Roman" pitchFamily="18" charset="0"/>
            <a:ea typeface="標楷體" pitchFamily="65" charset="-120"/>
            <a:cs typeface="Times New Roman" pitchFamily="18" charset="0"/>
          </a:endParaRPr>
        </a:p>
        <a:p>
          <a:pPr marL="228600" lvl="1" indent="-228600" algn="l" defTabSz="977900" rtl="0">
            <a:lnSpc>
              <a:spcPct val="90000"/>
            </a:lnSpc>
            <a:spcBef>
              <a:spcPct val="0"/>
            </a:spcBef>
            <a:spcAft>
              <a:spcPct val="15000"/>
            </a:spcAft>
            <a:buChar char="••"/>
          </a:pPr>
          <a:r>
            <a:rPr lang="en-US" sz="2200" kern="1200" dirty="0" smtClean="0">
              <a:latin typeface="Times New Roman" pitchFamily="18" charset="0"/>
              <a:ea typeface="標楷體" pitchFamily="65" charset="-120"/>
              <a:cs typeface="Times New Roman" pitchFamily="18" charset="0"/>
            </a:rPr>
            <a:t>C</a:t>
          </a:r>
          <a:r>
            <a:rPr lang="zh-TW" sz="2200" kern="1200" dirty="0" smtClean="0">
              <a:latin typeface="Times New Roman" pitchFamily="18" charset="0"/>
              <a:ea typeface="標楷體" pitchFamily="65" charset="-120"/>
              <a:cs typeface="Times New Roman" pitchFamily="18" charset="0"/>
            </a:rPr>
            <a:t>（</a:t>
          </a:r>
          <a:r>
            <a:rPr lang="en-US" sz="2200" kern="1200" dirty="0" smtClean="0">
              <a:latin typeface="Times New Roman" pitchFamily="18" charset="0"/>
              <a:ea typeface="標楷體" pitchFamily="65" charset="-120"/>
              <a:cs typeface="Times New Roman" pitchFamily="18" charset="0"/>
            </a:rPr>
            <a:t>emotional and behavior consequence</a:t>
          </a:r>
          <a:r>
            <a:rPr lang="zh-TW" sz="2200" kern="1200" dirty="0" smtClean="0">
              <a:latin typeface="Times New Roman" pitchFamily="18" charset="0"/>
              <a:ea typeface="標楷體" pitchFamily="65" charset="-120"/>
              <a:cs typeface="Times New Roman" pitchFamily="18" charset="0"/>
            </a:rPr>
            <a:t>，情緒與行為反應）</a:t>
          </a:r>
          <a:endParaRPr lang="zh-TW" sz="2200" kern="1200" dirty="0">
            <a:latin typeface="Times New Roman" pitchFamily="18" charset="0"/>
            <a:ea typeface="標楷體" pitchFamily="65" charset="-120"/>
            <a:cs typeface="Times New Roman" pitchFamily="18" charset="0"/>
          </a:endParaRPr>
        </a:p>
      </dsp:txBody>
      <dsp:txXfrm>
        <a:off x="3882595" y="762887"/>
        <a:ext cx="3405754" cy="275906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95EF86-C23C-4121-B832-2D7F93199641}">
      <dsp:nvSpPr>
        <dsp:cNvPr id="0" name=""/>
        <dsp:cNvSpPr/>
      </dsp:nvSpPr>
      <dsp:spPr>
        <a:xfrm>
          <a:off x="0" y="0"/>
          <a:ext cx="3505101" cy="1008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zh-TW" altLang="en-US" sz="2400" kern="1200" dirty="0" smtClean="0">
              <a:latin typeface="標楷體" pitchFamily="65" charset="-120"/>
              <a:ea typeface="標楷體" pitchFamily="65" charset="-120"/>
            </a:rPr>
            <a:t>（一）認知學習治療</a:t>
          </a:r>
          <a:endParaRPr lang="zh-TW" altLang="en-US" sz="2400" kern="1200" dirty="0">
            <a:latin typeface="標楷體" pitchFamily="65" charset="-120"/>
            <a:ea typeface="標楷體" pitchFamily="65" charset="-120"/>
          </a:endParaRPr>
        </a:p>
      </dsp:txBody>
      <dsp:txXfrm>
        <a:off x="0" y="0"/>
        <a:ext cx="3505101" cy="1008000"/>
      </dsp:txXfrm>
    </dsp:sp>
    <dsp:sp modelId="{6E87380E-68F7-41E8-9A3D-8DCD5E1504DD}">
      <dsp:nvSpPr>
        <dsp:cNvPr id="0" name=""/>
        <dsp:cNvSpPr/>
      </dsp:nvSpPr>
      <dsp:spPr>
        <a:xfrm>
          <a:off x="36" y="868605"/>
          <a:ext cx="3505101" cy="303148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rtl="0">
            <a:lnSpc>
              <a:spcPct val="90000"/>
            </a:lnSpc>
            <a:spcBef>
              <a:spcPct val="0"/>
            </a:spcBef>
            <a:spcAft>
              <a:spcPct val="15000"/>
            </a:spcAft>
            <a:buChar char="••"/>
          </a:pPr>
          <a:r>
            <a:rPr lang="en-US" sz="2200" kern="1200" dirty="0" smtClean="0">
              <a:latin typeface="Times New Roman" pitchFamily="18" charset="0"/>
              <a:ea typeface="標楷體" pitchFamily="65" charset="-120"/>
              <a:cs typeface="Times New Roman" pitchFamily="18" charset="0"/>
            </a:rPr>
            <a:t>Beck</a:t>
          </a:r>
          <a:r>
            <a:rPr lang="zh-TW" sz="2200" kern="1200" dirty="0" smtClean="0">
              <a:latin typeface="Times New Roman" pitchFamily="18" charset="0"/>
              <a:ea typeface="標楷體" pitchFamily="65" charset="-120"/>
              <a:cs typeface="Times New Roman" pitchFamily="18" charset="0"/>
            </a:rPr>
            <a:t>認為，此治療法主要目標是協助當事人克服認知的盲點、模糊的知覺、自我欺騙、不正確的判斷，及改變其認知中對現實的直接扭曲或不合邏輯的思考方式。</a:t>
          </a:r>
          <a:endParaRPr lang="zh-TW" altLang="en-US" sz="2200" kern="1200" dirty="0">
            <a:latin typeface="Times New Roman" pitchFamily="18" charset="0"/>
            <a:ea typeface="標楷體" pitchFamily="65" charset="-120"/>
            <a:cs typeface="Times New Roman" pitchFamily="18" charset="0"/>
          </a:endParaRPr>
        </a:p>
      </dsp:txBody>
      <dsp:txXfrm>
        <a:off x="36" y="868605"/>
        <a:ext cx="3505101" cy="3031486"/>
      </dsp:txXfrm>
    </dsp:sp>
    <dsp:sp modelId="{D530D005-FB3B-4691-A000-D94C6708A04F}">
      <dsp:nvSpPr>
        <dsp:cNvPr id="0" name=""/>
        <dsp:cNvSpPr/>
      </dsp:nvSpPr>
      <dsp:spPr>
        <a:xfrm>
          <a:off x="3995852" y="56291"/>
          <a:ext cx="3505101" cy="1008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zh-TW" altLang="en-US" sz="2400" kern="1200" dirty="0" smtClean="0">
              <a:latin typeface="標楷體" pitchFamily="65" charset="-120"/>
              <a:ea typeface="標楷體" pitchFamily="65" charset="-120"/>
            </a:rPr>
            <a:t>（二）自動化思考</a:t>
          </a:r>
          <a:endParaRPr lang="zh-TW" altLang="en-US" sz="2400" kern="1200" dirty="0">
            <a:latin typeface="標楷體" pitchFamily="65" charset="-120"/>
            <a:ea typeface="標楷體" pitchFamily="65" charset="-120"/>
          </a:endParaRPr>
        </a:p>
      </dsp:txBody>
      <dsp:txXfrm>
        <a:off x="3995852" y="56291"/>
        <a:ext cx="3505101" cy="1008000"/>
      </dsp:txXfrm>
    </dsp:sp>
    <dsp:sp modelId="{094181C1-4B84-4119-9C89-8AD2A46535ED}">
      <dsp:nvSpPr>
        <dsp:cNvPr id="0" name=""/>
        <dsp:cNvSpPr/>
      </dsp:nvSpPr>
      <dsp:spPr>
        <a:xfrm>
          <a:off x="3995852" y="926770"/>
          <a:ext cx="3505101" cy="295393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rtl="0">
            <a:lnSpc>
              <a:spcPct val="90000"/>
            </a:lnSpc>
            <a:spcBef>
              <a:spcPct val="0"/>
            </a:spcBef>
            <a:spcAft>
              <a:spcPct val="15000"/>
            </a:spcAft>
            <a:buChar char="••"/>
          </a:pPr>
          <a:r>
            <a:rPr lang="zh-TW" altLang="en-US" sz="2200" kern="1200" dirty="0" smtClean="0">
              <a:latin typeface="標楷體" pitchFamily="65" charset="-120"/>
              <a:ea typeface="標楷體" pitchFamily="65" charset="-120"/>
            </a:rPr>
            <a:t>介於外部事件與個體對事件不良情緒反應之間的不理性且不自覺思想。</a:t>
          </a:r>
          <a:endParaRPr lang="zh-TW" altLang="en-US" sz="2200" kern="1200" dirty="0">
            <a:latin typeface="標楷體" pitchFamily="65" charset="-120"/>
            <a:ea typeface="標楷體" pitchFamily="65" charset="-120"/>
          </a:endParaRPr>
        </a:p>
      </dsp:txBody>
      <dsp:txXfrm>
        <a:off x="3995852" y="926770"/>
        <a:ext cx="3505101" cy="295393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A34282-CAD1-4D1B-A19D-3EDC45F1B197}">
      <dsp:nvSpPr>
        <dsp:cNvPr id="0" name=""/>
        <dsp:cNvSpPr/>
      </dsp:nvSpPr>
      <dsp:spPr>
        <a:xfrm>
          <a:off x="547127" y="958887"/>
          <a:ext cx="2172053" cy="1898648"/>
        </a:xfrm>
        <a:prstGeom prst="rightArrow">
          <a:avLst>
            <a:gd name="adj1" fmla="val 70000"/>
            <a:gd name="adj2" fmla="val 50000"/>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22860" rIns="45720" bIns="22860" numCol="1" spcCol="1270" anchor="ctr" anchorCtr="0">
          <a:noAutofit/>
        </a:bodyPr>
        <a:lstStyle/>
        <a:p>
          <a:pPr lvl="0" algn="ctr" defTabSz="1600200">
            <a:lnSpc>
              <a:spcPct val="90000"/>
            </a:lnSpc>
            <a:spcBef>
              <a:spcPct val="0"/>
            </a:spcBef>
            <a:spcAft>
              <a:spcPct val="35000"/>
            </a:spcAft>
          </a:pPr>
          <a:r>
            <a:rPr lang="zh-TW" altLang="en-US" sz="3600" kern="1200" dirty="0" smtClean="0">
              <a:latin typeface="Times New Roman" pitchFamily="18" charset="0"/>
              <a:ea typeface="標楷體" pitchFamily="65" charset="-120"/>
            </a:rPr>
            <a:t>鈴聲</a:t>
          </a:r>
          <a:endParaRPr lang="zh-TW" altLang="en-US" sz="3600" kern="1200" dirty="0"/>
        </a:p>
      </dsp:txBody>
      <dsp:txXfrm>
        <a:off x="1090140" y="1243684"/>
        <a:ext cx="1058876" cy="1329054"/>
      </dsp:txXfrm>
    </dsp:sp>
    <dsp:sp modelId="{D3AADDBD-FB91-4879-A7BB-902F305C2D94}">
      <dsp:nvSpPr>
        <dsp:cNvPr id="0" name=""/>
        <dsp:cNvSpPr/>
      </dsp:nvSpPr>
      <dsp:spPr>
        <a:xfrm>
          <a:off x="4113" y="1365198"/>
          <a:ext cx="1086026" cy="1086026"/>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zh-TW" altLang="en-US" sz="1900" kern="1200" dirty="0" smtClean="0">
              <a:latin typeface="Times New Roman" pitchFamily="18" charset="0"/>
              <a:ea typeface="標楷體" pitchFamily="65" charset="-120"/>
            </a:rPr>
            <a:t>中性</a:t>
          </a:r>
          <a:endParaRPr lang="en-US" altLang="zh-TW" sz="1900" kern="1200" dirty="0" smtClean="0">
            <a:latin typeface="Times New Roman" pitchFamily="18" charset="0"/>
            <a:ea typeface="標楷體" pitchFamily="65" charset="-120"/>
          </a:endParaRPr>
        </a:p>
        <a:p>
          <a:pPr lvl="0" algn="ctr" defTabSz="844550">
            <a:lnSpc>
              <a:spcPct val="90000"/>
            </a:lnSpc>
            <a:spcBef>
              <a:spcPct val="0"/>
            </a:spcBef>
            <a:spcAft>
              <a:spcPct val="35000"/>
            </a:spcAft>
          </a:pPr>
          <a:r>
            <a:rPr lang="zh-TW" altLang="en-US" sz="1900" kern="1200" dirty="0" smtClean="0">
              <a:latin typeface="Times New Roman" pitchFamily="18" charset="0"/>
              <a:ea typeface="標楷體" pitchFamily="65" charset="-120"/>
            </a:rPr>
            <a:t>刺激 </a:t>
          </a:r>
          <a:endParaRPr lang="zh-TW" altLang="en-US" sz="1900" kern="1200" dirty="0"/>
        </a:p>
      </dsp:txBody>
      <dsp:txXfrm>
        <a:off x="163158" y="1524243"/>
        <a:ext cx="767936" cy="767936"/>
      </dsp:txXfrm>
    </dsp:sp>
    <dsp:sp modelId="{05B39AE1-A327-48F9-A0B0-BF987FB74ED2}">
      <dsp:nvSpPr>
        <dsp:cNvPr id="0" name=""/>
        <dsp:cNvSpPr/>
      </dsp:nvSpPr>
      <dsp:spPr>
        <a:xfrm>
          <a:off x="3397947" y="958887"/>
          <a:ext cx="2172053" cy="1898648"/>
        </a:xfrm>
        <a:prstGeom prst="rightArrow">
          <a:avLst>
            <a:gd name="adj1" fmla="val 70000"/>
            <a:gd name="adj2" fmla="val 50000"/>
          </a:avLst>
        </a:prstGeom>
        <a:solidFill>
          <a:schemeClr val="accent4">
            <a:tint val="40000"/>
            <a:alpha val="90000"/>
            <a:hueOff val="-1972855"/>
            <a:satOff val="11079"/>
            <a:lumOff val="704"/>
            <a:alphaOff val="0"/>
          </a:schemeClr>
        </a:solidFill>
        <a:ln w="25400" cap="flat" cmpd="sng" algn="ctr">
          <a:solidFill>
            <a:schemeClr val="accent4">
              <a:tint val="40000"/>
              <a:alpha val="90000"/>
              <a:hueOff val="-1972855"/>
              <a:satOff val="11079"/>
              <a:lumOff val="70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22860" rIns="45720" bIns="22860" numCol="1" spcCol="1270" anchor="ctr" anchorCtr="0">
          <a:noAutofit/>
        </a:bodyPr>
        <a:lstStyle/>
        <a:p>
          <a:pPr lvl="0" algn="ctr" defTabSz="1600200">
            <a:lnSpc>
              <a:spcPct val="90000"/>
            </a:lnSpc>
            <a:spcBef>
              <a:spcPct val="0"/>
            </a:spcBef>
            <a:spcAft>
              <a:spcPct val="35000"/>
            </a:spcAft>
          </a:pPr>
          <a:r>
            <a:rPr lang="zh-TW" altLang="en-US" sz="3600" kern="1200" dirty="0" smtClean="0">
              <a:latin typeface="Times New Roman" pitchFamily="18" charset="0"/>
              <a:ea typeface="標楷體" pitchFamily="65" charset="-120"/>
            </a:rPr>
            <a:t>食物</a:t>
          </a:r>
          <a:endParaRPr lang="zh-TW" altLang="en-US" sz="3600" kern="1200" dirty="0"/>
        </a:p>
      </dsp:txBody>
      <dsp:txXfrm>
        <a:off x="3940961" y="1243684"/>
        <a:ext cx="1058876" cy="1329054"/>
      </dsp:txXfrm>
    </dsp:sp>
    <dsp:sp modelId="{10584DB8-E328-4207-86BC-48F5C755308F}">
      <dsp:nvSpPr>
        <dsp:cNvPr id="0" name=""/>
        <dsp:cNvSpPr/>
      </dsp:nvSpPr>
      <dsp:spPr>
        <a:xfrm>
          <a:off x="2854934" y="1365198"/>
          <a:ext cx="1086026" cy="1086026"/>
        </a:xfrm>
        <a:prstGeom prst="ellipse">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zh-TW" altLang="en-US" sz="1900" kern="1200" dirty="0" smtClean="0">
              <a:latin typeface="Times New Roman" pitchFamily="18" charset="0"/>
              <a:ea typeface="標楷體" pitchFamily="65" charset="-120"/>
            </a:rPr>
            <a:t>非制約性刺激</a:t>
          </a:r>
          <a:endParaRPr lang="zh-TW" altLang="en-US" sz="1900" kern="1200" dirty="0"/>
        </a:p>
      </dsp:txBody>
      <dsp:txXfrm>
        <a:off x="3013979" y="1524243"/>
        <a:ext cx="767936" cy="767936"/>
      </dsp:txXfrm>
    </dsp:sp>
    <dsp:sp modelId="{58664235-2CB8-4640-A1A6-51522D18AB51}">
      <dsp:nvSpPr>
        <dsp:cNvPr id="0" name=""/>
        <dsp:cNvSpPr/>
      </dsp:nvSpPr>
      <dsp:spPr>
        <a:xfrm>
          <a:off x="6248768" y="958887"/>
          <a:ext cx="2172053" cy="1898648"/>
        </a:xfrm>
        <a:prstGeom prst="rightArrow">
          <a:avLst>
            <a:gd name="adj1" fmla="val 70000"/>
            <a:gd name="adj2" fmla="val 50000"/>
          </a:avLst>
        </a:prstGeom>
        <a:solidFill>
          <a:schemeClr val="accent4">
            <a:tint val="40000"/>
            <a:alpha val="90000"/>
            <a:hueOff val="-3945710"/>
            <a:satOff val="22157"/>
            <a:lumOff val="1408"/>
            <a:alphaOff val="0"/>
          </a:schemeClr>
        </a:solidFill>
        <a:ln w="25400" cap="flat" cmpd="sng" algn="ctr">
          <a:solidFill>
            <a:schemeClr val="accent4">
              <a:tint val="40000"/>
              <a:alpha val="90000"/>
              <a:hueOff val="-3945710"/>
              <a:satOff val="22157"/>
              <a:lumOff val="14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22860" rIns="45720" bIns="22860" numCol="1" spcCol="1270" anchor="ctr" anchorCtr="0">
          <a:noAutofit/>
        </a:bodyPr>
        <a:lstStyle/>
        <a:p>
          <a:pPr lvl="0" algn="ctr" defTabSz="1600200">
            <a:lnSpc>
              <a:spcPct val="90000"/>
            </a:lnSpc>
            <a:spcBef>
              <a:spcPct val="0"/>
            </a:spcBef>
            <a:spcAft>
              <a:spcPct val="35000"/>
            </a:spcAft>
          </a:pPr>
          <a:r>
            <a:rPr lang="zh-TW" altLang="en-US" sz="3600" kern="1200" dirty="0" smtClean="0">
              <a:latin typeface="Times New Roman" pitchFamily="18" charset="0"/>
              <a:ea typeface="標楷體" pitchFamily="65" charset="-120"/>
            </a:rPr>
            <a:t>流口水</a:t>
          </a:r>
          <a:endParaRPr lang="zh-TW" altLang="en-US" sz="3600" kern="1200" dirty="0"/>
        </a:p>
      </dsp:txBody>
      <dsp:txXfrm>
        <a:off x="6791781" y="1243684"/>
        <a:ext cx="1058876" cy="1329054"/>
      </dsp:txXfrm>
    </dsp:sp>
    <dsp:sp modelId="{90AEFC49-A652-4CCD-B029-DF73C0FCFF86}">
      <dsp:nvSpPr>
        <dsp:cNvPr id="0" name=""/>
        <dsp:cNvSpPr/>
      </dsp:nvSpPr>
      <dsp:spPr>
        <a:xfrm>
          <a:off x="5705754" y="1365198"/>
          <a:ext cx="1086026" cy="1086026"/>
        </a:xfrm>
        <a:prstGeom prst="ellipse">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zh-TW" altLang="en-US" sz="1900" kern="1200" dirty="0" smtClean="0">
              <a:latin typeface="Times New Roman" pitchFamily="18" charset="0"/>
              <a:ea typeface="標楷體" pitchFamily="65" charset="-120"/>
            </a:rPr>
            <a:t>反應</a:t>
          </a:r>
          <a:endParaRPr lang="zh-TW" altLang="en-US" sz="1900" kern="1200" dirty="0"/>
        </a:p>
      </dsp:txBody>
      <dsp:txXfrm>
        <a:off x="5864799" y="1524243"/>
        <a:ext cx="767936" cy="767936"/>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新細明體" pitchFamily="18" charset="-120"/>
              </a:defRPr>
            </a:lvl1pPr>
          </a:lstStyle>
          <a:p>
            <a:pPr>
              <a:defRPr/>
            </a:pPr>
            <a:endParaRPr lang="en-US" altLang="zh-TW"/>
          </a:p>
        </p:txBody>
      </p:sp>
      <p:sp>
        <p:nvSpPr>
          <p:cNvPr id="4301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新細明體" pitchFamily="18" charset="-120"/>
              </a:defRPr>
            </a:lvl1pPr>
          </a:lstStyle>
          <a:p>
            <a:pPr>
              <a:defRPr/>
            </a:pPr>
            <a:endParaRPr lang="en-US" altLang="zh-TW"/>
          </a:p>
        </p:txBody>
      </p:sp>
      <p:sp>
        <p:nvSpPr>
          <p:cNvPr id="4301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新細明體" pitchFamily="18" charset="-120"/>
              </a:defRPr>
            </a:lvl1pPr>
          </a:lstStyle>
          <a:p>
            <a:pPr>
              <a:defRPr/>
            </a:pPr>
            <a:endParaRPr lang="en-US" altLang="zh-TW"/>
          </a:p>
        </p:txBody>
      </p:sp>
      <p:sp>
        <p:nvSpPr>
          <p:cNvPr id="4301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新細明體" pitchFamily="18" charset="-120"/>
              </a:defRPr>
            </a:lvl1pPr>
          </a:lstStyle>
          <a:p>
            <a:pPr>
              <a:defRPr/>
            </a:pPr>
            <a:fld id="{884D01DA-A775-4D6E-94D9-3115AD1F0B45}" type="slidenum">
              <a:rPr lang="en-US" altLang="zh-TW"/>
              <a:pPr>
                <a:defRPr/>
              </a:pPr>
              <a:t>‹#›</a:t>
            </a:fld>
            <a:endParaRPr lang="en-US" altLang="zh-TW"/>
          </a:p>
        </p:txBody>
      </p:sp>
    </p:spTree>
    <p:extLst>
      <p:ext uri="{BB962C8B-B14F-4D97-AF65-F5344CB8AC3E}">
        <p14:creationId xmlns:p14="http://schemas.microsoft.com/office/powerpoint/2010/main" val="277451741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頁尾版面配置區 4"/>
          <p:cNvSpPr>
            <a:spLocks noGrp="1"/>
          </p:cNvSpPr>
          <p:nvPr>
            <p:ph type="ftr" sz="quarter" idx="11"/>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2"/>
          </p:nvPr>
        </p:nvSpPr>
        <p:spPr/>
        <p:txBody>
          <a:bodyPr/>
          <a:lstStyle>
            <a:lvl1pPr>
              <a:defRPr/>
            </a:lvl1pPr>
          </a:lstStyle>
          <a:p>
            <a:pPr>
              <a:defRPr/>
            </a:pPr>
            <a:fld id="{AAED8278-FF98-43CD-9BA8-C9EFA13CEA0D}"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頁尾版面配置區 4"/>
          <p:cNvSpPr>
            <a:spLocks noGrp="1"/>
          </p:cNvSpPr>
          <p:nvPr>
            <p:ph type="ftr" sz="quarter" idx="11"/>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2"/>
          </p:nvPr>
        </p:nvSpPr>
        <p:spPr/>
        <p:txBody>
          <a:bodyPr/>
          <a:lstStyle>
            <a:lvl1pPr>
              <a:defRPr/>
            </a:lvl1pPr>
          </a:lstStyle>
          <a:p>
            <a:pPr>
              <a:defRPr/>
            </a:pPr>
            <a:fld id="{1C38FC89-2FB0-49EA-AAD8-FCB76825296B}" type="slidenum">
              <a:rPr lang="en-US" altLang="zh-TW"/>
              <a:pPr>
                <a:defRPr/>
              </a:pPr>
              <a:t>‹#›</a:t>
            </a:fld>
            <a:endParaRPr lang="en-US" altLang="zh-TW"/>
          </a:p>
        </p:txBody>
      </p:sp>
      <p:cxnSp>
        <p:nvCxnSpPr>
          <p:cNvPr id="8" name="直線接點 7"/>
          <p:cNvCxnSpPr/>
          <p:nvPr userDrawn="1"/>
        </p:nvCxnSpPr>
        <p:spPr>
          <a:xfrm>
            <a:off x="251520" y="1196752"/>
            <a:ext cx="8208912" cy="0"/>
          </a:xfrm>
          <a:prstGeom prst="line">
            <a:avLst/>
          </a:prstGeom>
          <a:ln>
            <a:solidFill>
              <a:schemeClr val="bg1">
                <a:lumMod val="85000"/>
              </a:schemeClr>
            </a:solidFill>
          </a:ln>
        </p:spPr>
        <p:style>
          <a:lnRef idx="2">
            <a:schemeClr val="accent5"/>
          </a:lnRef>
          <a:fillRef idx="0">
            <a:schemeClr val="accent5"/>
          </a:fillRef>
          <a:effectRef idx="1">
            <a:schemeClr val="accent5"/>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頁尾版面配置區 4"/>
          <p:cNvSpPr>
            <a:spLocks noGrp="1"/>
          </p:cNvSpPr>
          <p:nvPr>
            <p:ph type="ftr" sz="quarter" idx="11"/>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2"/>
          </p:nvPr>
        </p:nvSpPr>
        <p:spPr/>
        <p:txBody>
          <a:bodyPr/>
          <a:lstStyle>
            <a:lvl1pPr>
              <a:defRPr/>
            </a:lvl1pPr>
          </a:lstStyle>
          <a:p>
            <a:pPr>
              <a:defRPr/>
            </a:pPr>
            <a:fld id="{1E5808EA-C65B-455C-A01A-A7D47AB87BED}"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文字版面配置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200">
                <a:solidFill>
                  <a:schemeClr val="tx1">
                    <a:tint val="75000"/>
                  </a:schemeClr>
                </a:solidFill>
                <a:latin typeface="+mn-lt"/>
                <a:ea typeface="+mn-ea"/>
              </a:defRPr>
            </a:lvl1pPr>
          </a:lstStyle>
          <a:p>
            <a:pPr>
              <a:defRPr/>
            </a:pPr>
            <a:endParaRPr lang="en-US" altLang="zh-TW"/>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200">
                <a:solidFill>
                  <a:schemeClr val="tx1">
                    <a:tint val="75000"/>
                  </a:schemeClr>
                </a:solidFill>
                <a:latin typeface="+mn-lt"/>
                <a:ea typeface="+mn-ea"/>
              </a:defRPr>
            </a:lvl1pPr>
          </a:lstStyle>
          <a:p>
            <a:pPr>
              <a:defRPr/>
            </a:pPr>
            <a:endParaRPr lang="en-US" altLang="zh-TW"/>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kumimoji="0" sz="1200">
                <a:solidFill>
                  <a:schemeClr val="tx1">
                    <a:tint val="75000"/>
                  </a:schemeClr>
                </a:solidFill>
                <a:latin typeface="+mn-lt"/>
                <a:ea typeface="+mn-ea"/>
              </a:defRPr>
            </a:lvl1pPr>
          </a:lstStyle>
          <a:p>
            <a:pPr>
              <a:defRPr/>
            </a:pPr>
            <a:fld id="{D59F8677-584E-43DA-B54A-09646A1DD617}"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pitchFamily="18" charset="-120"/>
        </a:defRPr>
      </a:lvl2pPr>
      <a:lvl3pPr algn="ctr" rtl="0" eaLnBrk="0" fontAlgn="base" hangingPunct="0">
        <a:spcBef>
          <a:spcPct val="0"/>
        </a:spcBef>
        <a:spcAft>
          <a:spcPct val="0"/>
        </a:spcAft>
        <a:defRPr sz="4400">
          <a:solidFill>
            <a:schemeClr val="tx1"/>
          </a:solidFill>
          <a:latin typeface="Calibri" pitchFamily="34" charset="0"/>
          <a:ea typeface="新細明體" pitchFamily="18" charset="-120"/>
        </a:defRPr>
      </a:lvl3pPr>
      <a:lvl4pPr algn="ctr" rtl="0" eaLnBrk="0" fontAlgn="base" hangingPunct="0">
        <a:spcBef>
          <a:spcPct val="0"/>
        </a:spcBef>
        <a:spcAft>
          <a:spcPct val="0"/>
        </a:spcAft>
        <a:defRPr sz="4400">
          <a:solidFill>
            <a:schemeClr val="tx1"/>
          </a:solidFill>
          <a:latin typeface="Calibri" pitchFamily="34" charset="0"/>
          <a:ea typeface="新細明體" pitchFamily="18" charset="-120"/>
        </a:defRPr>
      </a:lvl4pPr>
      <a:lvl5pPr algn="ctr" rtl="0" eaLnBrk="0" fontAlgn="base" hangingPunct="0">
        <a:spcBef>
          <a:spcPct val="0"/>
        </a:spcBef>
        <a:spcAft>
          <a:spcPct val="0"/>
        </a:spcAft>
        <a:defRPr sz="4400">
          <a:solidFill>
            <a:schemeClr val="tx1"/>
          </a:solidFill>
          <a:latin typeface="Calibri" pitchFamily="34" charset="0"/>
          <a:ea typeface="新細明體" pitchFamily="18" charset="-120"/>
        </a:defRPr>
      </a:lvl5pPr>
      <a:lvl6pPr marL="457200" algn="ctr" rtl="0" eaLnBrk="1" fontAlgn="base" hangingPunct="1">
        <a:spcBef>
          <a:spcPct val="0"/>
        </a:spcBef>
        <a:spcAft>
          <a:spcPct val="0"/>
        </a:spcAft>
        <a:defRPr sz="4400">
          <a:solidFill>
            <a:schemeClr val="tx1"/>
          </a:solidFill>
          <a:latin typeface="Calibri" pitchFamily="34" charset="0"/>
          <a:ea typeface="新細明體" pitchFamily="18" charset="-120"/>
        </a:defRPr>
      </a:lvl6pPr>
      <a:lvl7pPr marL="914400" algn="ctr" rtl="0" eaLnBrk="1" fontAlgn="base" hangingPunct="1">
        <a:spcBef>
          <a:spcPct val="0"/>
        </a:spcBef>
        <a:spcAft>
          <a:spcPct val="0"/>
        </a:spcAft>
        <a:defRPr sz="4400">
          <a:solidFill>
            <a:schemeClr val="tx1"/>
          </a:solidFill>
          <a:latin typeface="Calibri" pitchFamily="34" charset="0"/>
          <a:ea typeface="新細明體" pitchFamily="18" charset="-120"/>
        </a:defRPr>
      </a:lvl7pPr>
      <a:lvl8pPr marL="1371600" algn="ctr" rtl="0" eaLnBrk="1" fontAlgn="base" hangingPunct="1">
        <a:spcBef>
          <a:spcPct val="0"/>
        </a:spcBef>
        <a:spcAft>
          <a:spcPct val="0"/>
        </a:spcAft>
        <a:defRPr sz="4400">
          <a:solidFill>
            <a:schemeClr val="tx1"/>
          </a:solidFill>
          <a:latin typeface="Calibri" pitchFamily="34" charset="0"/>
          <a:ea typeface="新細明體" pitchFamily="18" charset="-120"/>
        </a:defRPr>
      </a:lvl8pPr>
      <a:lvl9pPr marL="1828800" algn="ctr" rtl="0" eaLnBrk="1" fontAlgn="base" hangingPunct="1">
        <a:spcBef>
          <a:spcPct val="0"/>
        </a:spcBef>
        <a:spcAft>
          <a:spcPct val="0"/>
        </a:spcAft>
        <a:defRPr sz="4400">
          <a:solidFill>
            <a:schemeClr val="tx1"/>
          </a:solidFill>
          <a:latin typeface="Calibri" pitchFamily="34" charset="0"/>
          <a:ea typeface="新細明體" pitchFamily="18" charset="-12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1405136"/>
            <a:ext cx="8001000" cy="1447800"/>
          </a:xfrm>
        </p:spPr>
        <p:txBody>
          <a:bodyPr/>
          <a:lstStyle/>
          <a:p>
            <a:pPr eaLnBrk="1" hangingPunct="1">
              <a:defRPr/>
            </a:pPr>
            <a:r>
              <a:rPr lang="zh-TW" altLang="en-US" sz="6000" dirty="0" smtClean="0">
                <a:solidFill>
                  <a:srgbClr val="CCFFFF"/>
                </a:solidFill>
                <a:ea typeface="標楷體" pitchFamily="65" charset="-120"/>
              </a:rPr>
              <a:t>認知行為理論</a:t>
            </a:r>
          </a:p>
        </p:txBody>
      </p:sp>
      <p:sp>
        <p:nvSpPr>
          <p:cNvPr id="3075" name="Rectangle 3"/>
          <p:cNvSpPr>
            <a:spLocks noGrp="1" noChangeArrowheads="1"/>
          </p:cNvSpPr>
          <p:nvPr>
            <p:ph type="subTitle" idx="1"/>
          </p:nvPr>
        </p:nvSpPr>
        <p:spPr>
          <a:xfrm>
            <a:off x="571500" y="3093690"/>
            <a:ext cx="8064500" cy="2495550"/>
          </a:xfrm>
        </p:spPr>
        <p:txBody>
          <a:bodyPr/>
          <a:lstStyle/>
          <a:p>
            <a:pPr eaLnBrk="1" hangingPunct="1">
              <a:defRPr/>
            </a:pPr>
            <a:r>
              <a:rPr lang="zh-TW" altLang="en-US" sz="2800" dirty="0" smtClean="0">
                <a:solidFill>
                  <a:schemeClr val="tx1"/>
                </a:solidFill>
                <a:ea typeface="標楷體" pitchFamily="65" charset="-120"/>
              </a:rPr>
              <a:t>授課老師：林東龍</a:t>
            </a:r>
          </a:p>
          <a:p>
            <a:pPr eaLnBrk="1" hangingPunct="1">
              <a:defRPr/>
            </a:pPr>
            <a:r>
              <a:rPr lang="zh-TW" altLang="en-US" sz="2800" dirty="0" smtClean="0">
                <a:solidFill>
                  <a:schemeClr val="tx1"/>
                </a:solidFill>
                <a:latin typeface="Times New Roman" pitchFamily="18" charset="0"/>
                <a:ea typeface="標楷體" pitchFamily="65" charset="-120"/>
              </a:rPr>
              <a:t>      授課日期：</a:t>
            </a:r>
            <a:r>
              <a:rPr lang="en-US" altLang="zh-TW" sz="2800" dirty="0" smtClean="0">
                <a:solidFill>
                  <a:schemeClr val="tx1"/>
                </a:solidFill>
                <a:latin typeface="Times New Roman" pitchFamily="18" charset="0"/>
                <a:ea typeface="標楷體" pitchFamily="65" charset="-120"/>
              </a:rPr>
              <a:t>2015/10/27</a:t>
            </a:r>
            <a:r>
              <a:rPr lang="en-US" altLang="zh-TW" sz="2800" dirty="0" smtClean="0">
                <a:latin typeface="標楷體" pitchFamily="65" charset="-120"/>
                <a:ea typeface="標楷體" pitchFamily="65" charset="-120"/>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zh-TW" smtClean="0"/>
              <a:t>  </a:t>
            </a:r>
            <a:endParaRPr lang="zh-TW" altLang="zh-TW" smtClean="0"/>
          </a:p>
        </p:txBody>
      </p:sp>
      <p:grpSp>
        <p:nvGrpSpPr>
          <p:cNvPr id="4" name="群組 3"/>
          <p:cNvGrpSpPr/>
          <p:nvPr/>
        </p:nvGrpSpPr>
        <p:grpSpPr>
          <a:xfrm>
            <a:off x="245062" y="260648"/>
            <a:ext cx="8215369" cy="5192733"/>
            <a:chOff x="245062" y="260648"/>
            <a:chExt cx="8215369" cy="5192733"/>
          </a:xfrm>
        </p:grpSpPr>
        <p:sp>
          <p:nvSpPr>
            <p:cNvPr id="6" name="手繪多邊形 5"/>
            <p:cNvSpPr/>
            <p:nvPr/>
          </p:nvSpPr>
          <p:spPr>
            <a:xfrm>
              <a:off x="245062" y="509776"/>
              <a:ext cx="8215369" cy="1814400"/>
            </a:xfrm>
            <a:custGeom>
              <a:avLst/>
              <a:gdLst>
                <a:gd name="connsiteX0" fmla="*/ 0 w 8215369"/>
                <a:gd name="connsiteY0" fmla="*/ 0 h 1814400"/>
                <a:gd name="connsiteX1" fmla="*/ 8215369 w 8215369"/>
                <a:gd name="connsiteY1" fmla="*/ 0 h 1814400"/>
                <a:gd name="connsiteX2" fmla="*/ 8215369 w 8215369"/>
                <a:gd name="connsiteY2" fmla="*/ 1814400 h 1814400"/>
                <a:gd name="connsiteX3" fmla="*/ 0 w 8215369"/>
                <a:gd name="connsiteY3" fmla="*/ 1814400 h 1814400"/>
                <a:gd name="connsiteX4" fmla="*/ 0 w 8215369"/>
                <a:gd name="connsiteY4" fmla="*/ 0 h 1814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15369" h="1814400">
                  <a:moveTo>
                    <a:pt x="0" y="0"/>
                  </a:moveTo>
                  <a:lnTo>
                    <a:pt x="8215369" y="0"/>
                  </a:lnTo>
                  <a:lnTo>
                    <a:pt x="8215369" y="1814400"/>
                  </a:lnTo>
                  <a:lnTo>
                    <a:pt x="0" y="1814400"/>
                  </a:lnTo>
                  <a:lnTo>
                    <a:pt x="0" y="0"/>
                  </a:lnTo>
                  <a:close/>
                </a:path>
              </a:pathLst>
            </a:custGeom>
          </p:spPr>
          <p:style>
            <a:lnRef idx="1">
              <a:schemeClr val="accent4">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37604" tIns="249936" rIns="637604" bIns="128016" numCol="1" spcCol="1270" anchor="t" anchorCtr="0">
              <a:noAutofit/>
            </a:bodyPr>
            <a:lstStyle/>
            <a:p>
              <a:pPr marL="171450" lvl="1" indent="-171450" algn="l" defTabSz="800100" rtl="0">
                <a:lnSpc>
                  <a:spcPct val="90000"/>
                </a:lnSpc>
                <a:spcBef>
                  <a:spcPct val="0"/>
                </a:spcBef>
                <a:spcAft>
                  <a:spcPct val="15000"/>
                </a:spcAft>
              </a:pPr>
              <a:r>
                <a:rPr lang="zh-TW" altLang="en-US" sz="1800" kern="1200" dirty="0" smtClean="0">
                  <a:latin typeface="標楷體" pitchFamily="65" charset="-120"/>
                  <a:ea typeface="標楷體" pitchFamily="65" charset="-120"/>
                </a:rPr>
                <a:t>（一）問題解決：增進個體界定問題和行動目標、規劃及評估不同</a:t>
              </a:r>
              <a:r>
                <a:rPr lang="en-US" altLang="zh-TW" sz="1800" kern="1200" dirty="0" smtClean="0">
                  <a:latin typeface="標楷體" pitchFamily="65" charset="-120"/>
                  <a:ea typeface="標楷體" pitchFamily="65" charset="-120"/>
                </a:rPr>
                <a:t>       </a:t>
              </a:r>
            </a:p>
            <a:p>
              <a:pPr marL="171450" lvl="1" indent="-171450" algn="l" defTabSz="800100" rtl="0">
                <a:lnSpc>
                  <a:spcPct val="90000"/>
                </a:lnSpc>
                <a:spcBef>
                  <a:spcPct val="0"/>
                </a:spcBef>
                <a:spcAft>
                  <a:spcPct val="15000"/>
                </a:spcAft>
              </a:pPr>
              <a:r>
                <a:rPr lang="en-US" altLang="zh-TW" sz="1800" dirty="0" smtClean="0">
                  <a:latin typeface="標楷體" pitchFamily="65" charset="-120"/>
                  <a:ea typeface="標楷體" pitchFamily="65" charset="-120"/>
                </a:rPr>
                <a:t>                </a:t>
              </a:r>
              <a:r>
                <a:rPr lang="zh-TW" altLang="en-US" sz="1800" kern="1200" dirty="0" smtClean="0">
                  <a:latin typeface="標楷體" pitchFamily="65" charset="-120"/>
                  <a:ea typeface="標楷體" pitchFamily="65" charset="-120"/>
                </a:rPr>
                <a:t>行動策略的認知能力，進而在不同問題狀況中彈性  </a:t>
              </a:r>
              <a:endParaRPr lang="en-US" altLang="zh-TW" sz="1800" kern="1200" dirty="0" smtClean="0">
                <a:latin typeface="標楷體" pitchFamily="65" charset="-120"/>
                <a:ea typeface="標楷體" pitchFamily="65" charset="-120"/>
              </a:endParaRPr>
            </a:p>
            <a:p>
              <a:pPr marL="171450" lvl="1" indent="-171450" algn="l" defTabSz="800100" rtl="0">
                <a:lnSpc>
                  <a:spcPct val="90000"/>
                </a:lnSpc>
                <a:spcBef>
                  <a:spcPct val="0"/>
                </a:spcBef>
                <a:spcAft>
                  <a:spcPct val="15000"/>
                </a:spcAft>
              </a:pPr>
              <a:r>
                <a:rPr lang="en-US" altLang="zh-TW" sz="1800" dirty="0" smtClean="0">
                  <a:latin typeface="標楷體" pitchFamily="65" charset="-120"/>
                  <a:ea typeface="標楷體" pitchFamily="65" charset="-120"/>
                </a:rPr>
                <a:t>                </a:t>
              </a:r>
              <a:r>
                <a:rPr lang="zh-TW" altLang="en-US" sz="1800" kern="1200" dirty="0" smtClean="0">
                  <a:latin typeface="標楷體" pitchFamily="65" charset="-120"/>
                  <a:ea typeface="標楷體" pitchFamily="65" charset="-120"/>
                </a:rPr>
                <a:t>運用</a:t>
              </a:r>
              <a:endParaRPr lang="zh-TW" altLang="en-US" sz="1800" kern="1200" dirty="0">
                <a:latin typeface="標楷體" pitchFamily="65" charset="-120"/>
                <a:ea typeface="標楷體" pitchFamily="65" charset="-120"/>
              </a:endParaRPr>
            </a:p>
            <a:p>
              <a:pPr marL="171450" lvl="1" indent="-171450" algn="l" defTabSz="800100" rtl="0">
                <a:lnSpc>
                  <a:spcPct val="90000"/>
                </a:lnSpc>
                <a:spcBef>
                  <a:spcPct val="0"/>
                </a:spcBef>
                <a:spcAft>
                  <a:spcPct val="15000"/>
                </a:spcAft>
              </a:pPr>
              <a:r>
                <a:rPr lang="zh-TW" altLang="en-US" sz="1800" kern="1200" dirty="0" smtClean="0">
                  <a:latin typeface="標楷體" pitchFamily="65" charset="-120"/>
                  <a:ea typeface="標楷體" pitchFamily="65" charset="-120"/>
                </a:rPr>
                <a:t>（二）歸因：對事件發生原因進行解釋</a:t>
              </a:r>
              <a:endParaRPr lang="zh-TW" altLang="en-US" sz="1800" kern="1200" dirty="0">
                <a:latin typeface="標楷體" pitchFamily="65" charset="-120"/>
                <a:ea typeface="標楷體" pitchFamily="65" charset="-120"/>
              </a:endParaRPr>
            </a:p>
            <a:p>
              <a:pPr marL="171450" lvl="1" indent="-171450" algn="l" defTabSz="800100" rtl="0">
                <a:lnSpc>
                  <a:spcPct val="90000"/>
                </a:lnSpc>
                <a:spcBef>
                  <a:spcPct val="0"/>
                </a:spcBef>
                <a:spcAft>
                  <a:spcPct val="15000"/>
                </a:spcAft>
              </a:pPr>
              <a:r>
                <a:rPr lang="zh-TW" altLang="en-US" sz="1800" kern="1200" dirty="0" smtClean="0">
                  <a:latin typeface="標楷體" pitchFamily="65" charset="-120"/>
                  <a:ea typeface="標楷體" pitchFamily="65" charset="-120"/>
                </a:rPr>
                <a:t>（三）修正認知的錯誤假定</a:t>
              </a:r>
              <a:endParaRPr lang="zh-TW" altLang="en-US" sz="1800" kern="1200" dirty="0">
                <a:latin typeface="標楷體" pitchFamily="65" charset="-120"/>
                <a:ea typeface="標楷體" pitchFamily="65" charset="-120"/>
              </a:endParaRPr>
            </a:p>
          </p:txBody>
        </p:sp>
        <p:sp>
          <p:nvSpPr>
            <p:cNvPr id="7" name="手繪多邊形 6"/>
            <p:cNvSpPr/>
            <p:nvPr/>
          </p:nvSpPr>
          <p:spPr>
            <a:xfrm>
              <a:off x="655830" y="260648"/>
              <a:ext cx="5750759" cy="432048"/>
            </a:xfrm>
            <a:custGeom>
              <a:avLst/>
              <a:gdLst>
                <a:gd name="connsiteX0" fmla="*/ 0 w 5750759"/>
                <a:gd name="connsiteY0" fmla="*/ 59041 h 354239"/>
                <a:gd name="connsiteX1" fmla="*/ 17293 w 5750759"/>
                <a:gd name="connsiteY1" fmla="*/ 17293 h 354239"/>
                <a:gd name="connsiteX2" fmla="*/ 59041 w 5750759"/>
                <a:gd name="connsiteY2" fmla="*/ 0 h 354239"/>
                <a:gd name="connsiteX3" fmla="*/ 5691718 w 5750759"/>
                <a:gd name="connsiteY3" fmla="*/ 0 h 354239"/>
                <a:gd name="connsiteX4" fmla="*/ 5733466 w 5750759"/>
                <a:gd name="connsiteY4" fmla="*/ 17293 h 354239"/>
                <a:gd name="connsiteX5" fmla="*/ 5750759 w 5750759"/>
                <a:gd name="connsiteY5" fmla="*/ 59041 h 354239"/>
                <a:gd name="connsiteX6" fmla="*/ 5750759 w 5750759"/>
                <a:gd name="connsiteY6" fmla="*/ 295198 h 354239"/>
                <a:gd name="connsiteX7" fmla="*/ 5733466 w 5750759"/>
                <a:gd name="connsiteY7" fmla="*/ 336946 h 354239"/>
                <a:gd name="connsiteX8" fmla="*/ 5691718 w 5750759"/>
                <a:gd name="connsiteY8" fmla="*/ 354239 h 354239"/>
                <a:gd name="connsiteX9" fmla="*/ 59041 w 5750759"/>
                <a:gd name="connsiteY9" fmla="*/ 354239 h 354239"/>
                <a:gd name="connsiteX10" fmla="*/ 17293 w 5750759"/>
                <a:gd name="connsiteY10" fmla="*/ 336946 h 354239"/>
                <a:gd name="connsiteX11" fmla="*/ 0 w 5750759"/>
                <a:gd name="connsiteY11" fmla="*/ 295198 h 354239"/>
                <a:gd name="connsiteX12" fmla="*/ 0 w 5750759"/>
                <a:gd name="connsiteY12" fmla="*/ 59041 h 354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50759" h="354239">
                  <a:moveTo>
                    <a:pt x="0" y="59041"/>
                  </a:moveTo>
                  <a:cubicBezTo>
                    <a:pt x="0" y="43382"/>
                    <a:pt x="6220" y="28365"/>
                    <a:pt x="17293" y="17293"/>
                  </a:cubicBezTo>
                  <a:cubicBezTo>
                    <a:pt x="28365" y="6221"/>
                    <a:pt x="43383" y="0"/>
                    <a:pt x="59041" y="0"/>
                  </a:cubicBezTo>
                  <a:lnTo>
                    <a:pt x="5691718" y="0"/>
                  </a:lnTo>
                  <a:cubicBezTo>
                    <a:pt x="5707377" y="0"/>
                    <a:pt x="5722394" y="6220"/>
                    <a:pt x="5733466" y="17293"/>
                  </a:cubicBezTo>
                  <a:cubicBezTo>
                    <a:pt x="5744538" y="28365"/>
                    <a:pt x="5750759" y="43383"/>
                    <a:pt x="5750759" y="59041"/>
                  </a:cubicBezTo>
                  <a:lnTo>
                    <a:pt x="5750759" y="295198"/>
                  </a:lnTo>
                  <a:cubicBezTo>
                    <a:pt x="5750759" y="310857"/>
                    <a:pt x="5744539" y="325874"/>
                    <a:pt x="5733466" y="336946"/>
                  </a:cubicBezTo>
                  <a:cubicBezTo>
                    <a:pt x="5722394" y="348018"/>
                    <a:pt x="5707376" y="354239"/>
                    <a:pt x="5691718" y="354239"/>
                  </a:cubicBezTo>
                  <a:lnTo>
                    <a:pt x="59041" y="354239"/>
                  </a:lnTo>
                  <a:cubicBezTo>
                    <a:pt x="43382" y="354239"/>
                    <a:pt x="28365" y="348019"/>
                    <a:pt x="17293" y="336946"/>
                  </a:cubicBezTo>
                  <a:cubicBezTo>
                    <a:pt x="6221" y="325874"/>
                    <a:pt x="0" y="310856"/>
                    <a:pt x="0" y="295198"/>
                  </a:cubicBezTo>
                  <a:lnTo>
                    <a:pt x="0" y="59041"/>
                  </a:lnTo>
                  <a:close/>
                </a:path>
              </a:pathLst>
            </a:custGeom>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txBody>
            <a:bodyPr spcFirstLastPara="0" vert="horz" wrap="square" lIns="234658" tIns="17293" rIns="234658" bIns="17293" numCol="1" spcCol="1270" anchor="ctr" anchorCtr="0">
              <a:noAutofit/>
            </a:bodyPr>
            <a:lstStyle/>
            <a:p>
              <a:pPr lvl="0" algn="l" defTabSz="1244600" rtl="0">
                <a:lnSpc>
                  <a:spcPct val="90000"/>
                </a:lnSpc>
                <a:spcBef>
                  <a:spcPct val="0"/>
                </a:spcBef>
                <a:spcAft>
                  <a:spcPct val="35000"/>
                </a:spcAft>
              </a:pPr>
              <a:r>
                <a:rPr lang="zh-TW" altLang="en-US" sz="2800" kern="1200" dirty="0" smtClean="0">
                  <a:latin typeface="標楷體" pitchFamily="65" charset="-120"/>
                  <a:ea typeface="標楷體" pitchFamily="65" charset="-120"/>
                </a:rPr>
                <a:t>認知改變原則</a:t>
              </a:r>
              <a:endParaRPr lang="zh-TW" altLang="en-US" sz="2800" kern="1200" dirty="0">
                <a:latin typeface="標楷體" pitchFamily="65" charset="-120"/>
                <a:ea typeface="標楷體" pitchFamily="65" charset="-120"/>
              </a:endParaRPr>
            </a:p>
          </p:txBody>
        </p:sp>
        <p:sp>
          <p:nvSpPr>
            <p:cNvPr id="8" name="手繪多邊形 7"/>
            <p:cNvSpPr/>
            <p:nvPr/>
          </p:nvSpPr>
          <p:spPr>
            <a:xfrm>
              <a:off x="245062" y="2627035"/>
              <a:ext cx="8215369" cy="2826346"/>
            </a:xfrm>
            <a:custGeom>
              <a:avLst/>
              <a:gdLst>
                <a:gd name="connsiteX0" fmla="*/ 0 w 8215369"/>
                <a:gd name="connsiteY0" fmla="*/ 0 h 2646000"/>
                <a:gd name="connsiteX1" fmla="*/ 8215369 w 8215369"/>
                <a:gd name="connsiteY1" fmla="*/ 0 h 2646000"/>
                <a:gd name="connsiteX2" fmla="*/ 8215369 w 8215369"/>
                <a:gd name="connsiteY2" fmla="*/ 2646000 h 2646000"/>
                <a:gd name="connsiteX3" fmla="*/ 0 w 8215369"/>
                <a:gd name="connsiteY3" fmla="*/ 2646000 h 2646000"/>
                <a:gd name="connsiteX4" fmla="*/ 0 w 8215369"/>
                <a:gd name="connsiteY4" fmla="*/ 0 h 264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15369" h="2646000">
                  <a:moveTo>
                    <a:pt x="0" y="0"/>
                  </a:moveTo>
                  <a:lnTo>
                    <a:pt x="8215369" y="0"/>
                  </a:lnTo>
                  <a:lnTo>
                    <a:pt x="8215369" y="2646000"/>
                  </a:lnTo>
                  <a:lnTo>
                    <a:pt x="0" y="2646000"/>
                  </a:lnTo>
                  <a:lnTo>
                    <a:pt x="0" y="0"/>
                  </a:lnTo>
                  <a:close/>
                </a:path>
              </a:pathLst>
            </a:custGeom>
          </p:spPr>
          <p:style>
            <a:lnRef idx="1">
              <a:schemeClr val="accent4">
                <a:hueOff val="-4464770"/>
                <a:satOff val="26899"/>
                <a:lumOff val="2156"/>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37604" tIns="249936" rIns="637604" bIns="128016" numCol="1" spcCol="1270" anchor="t" anchorCtr="0">
              <a:noAutofit/>
            </a:bodyPr>
            <a:lstStyle/>
            <a:p>
              <a:pPr marL="171450" lvl="1" indent="-171450" algn="l" defTabSz="800100" rtl="0">
                <a:lnSpc>
                  <a:spcPct val="90000"/>
                </a:lnSpc>
                <a:spcBef>
                  <a:spcPct val="0"/>
                </a:spcBef>
                <a:spcAft>
                  <a:spcPct val="15000"/>
                </a:spcAft>
              </a:pPr>
              <a:r>
                <a:rPr lang="zh-TW" altLang="en-US" sz="1800" kern="1200" dirty="0" smtClean="0">
                  <a:latin typeface="標楷體" pitchFamily="65" charset="-120"/>
                  <a:ea typeface="標楷體" pitchFamily="65" charset="-120"/>
                </a:rPr>
                <a:t>（一）系統減敏感法：讓患者在身體放鬆狀態下（反制約化），一</a:t>
              </a:r>
              <a:r>
                <a:rPr lang="en-US" altLang="zh-TW" sz="1800" kern="1200" dirty="0" smtClean="0">
                  <a:latin typeface="標楷體" pitchFamily="65" charset="-120"/>
                  <a:ea typeface="標楷體" pitchFamily="65" charset="-120"/>
                </a:rPr>
                <a:t/>
              </a:r>
              <a:br>
                <a:rPr lang="en-US" altLang="zh-TW" sz="1800" kern="1200" dirty="0" smtClean="0">
                  <a:latin typeface="標楷體" pitchFamily="65" charset="-120"/>
                  <a:ea typeface="標楷體" pitchFamily="65" charset="-120"/>
                </a:rPr>
              </a:br>
              <a:r>
                <a:rPr lang="en-US" altLang="zh-TW" sz="1800" kern="1200" dirty="0" smtClean="0">
                  <a:latin typeface="標楷體" pitchFamily="65" charset="-120"/>
                  <a:ea typeface="標楷體" pitchFamily="65" charset="-120"/>
                </a:rPr>
                <a:t>                   </a:t>
              </a:r>
              <a:r>
                <a:rPr lang="zh-TW" altLang="en-US" sz="1800" kern="1200" dirty="0" smtClean="0">
                  <a:latin typeface="標楷體" pitchFamily="65" charset="-120"/>
                  <a:ea typeface="標楷體" pitchFamily="65" charset="-120"/>
                </a:rPr>
                <a:t>次次逐漸逼近產生焦慮的刺激物，藉以減弱對</a:t>
              </a:r>
              <a:endParaRPr lang="en-US" altLang="zh-TW" sz="1800" kern="1200" dirty="0" smtClean="0">
                <a:latin typeface="標楷體" pitchFamily="65" charset="-120"/>
                <a:ea typeface="標楷體" pitchFamily="65" charset="-120"/>
              </a:endParaRPr>
            </a:p>
            <a:p>
              <a:pPr marL="171450" lvl="1" indent="-171450" algn="l" defTabSz="800100" rtl="0">
                <a:lnSpc>
                  <a:spcPct val="90000"/>
                </a:lnSpc>
                <a:spcBef>
                  <a:spcPct val="0"/>
                </a:spcBef>
                <a:spcAft>
                  <a:spcPct val="15000"/>
                </a:spcAft>
              </a:pPr>
              <a:r>
                <a:rPr lang="en-US" altLang="zh-TW" sz="1800" dirty="0" smtClean="0">
                  <a:latin typeface="標楷體" pitchFamily="65" charset="-120"/>
                  <a:ea typeface="標楷體" pitchFamily="65" charset="-120"/>
                </a:rPr>
                <a:t>                    </a:t>
              </a:r>
              <a:r>
                <a:rPr lang="zh-TW" altLang="en-US" sz="1800" kern="1200" dirty="0" smtClean="0">
                  <a:latin typeface="標楷體" pitchFamily="65" charset="-120"/>
                  <a:ea typeface="標楷體" pitchFamily="65" charset="-120"/>
                </a:rPr>
                <a:t>某種感到害怕的對象或情境。</a:t>
              </a:r>
              <a:endParaRPr lang="zh-TW" altLang="en-US" sz="1800" kern="1200" dirty="0">
                <a:latin typeface="標楷體" pitchFamily="65" charset="-120"/>
                <a:ea typeface="標楷體" pitchFamily="65" charset="-120"/>
              </a:endParaRPr>
            </a:p>
            <a:p>
              <a:pPr marL="171450" lvl="1" indent="-171450" algn="l" defTabSz="800100" rtl="0">
                <a:lnSpc>
                  <a:spcPct val="90000"/>
                </a:lnSpc>
                <a:spcBef>
                  <a:spcPct val="0"/>
                </a:spcBef>
                <a:spcAft>
                  <a:spcPct val="15000"/>
                </a:spcAft>
              </a:pPr>
              <a:r>
                <a:rPr lang="zh-TW" altLang="en-US" sz="1800" kern="1200" dirty="0" smtClean="0">
                  <a:latin typeface="標楷體" pitchFamily="65" charset="-120"/>
                  <a:ea typeface="標楷體" pitchFamily="65" charset="-120"/>
                </a:rPr>
                <a:t>（二）嫌惡治療法：利用令個案不舒服的刺激來抑制某種不恰當的</a:t>
              </a:r>
              <a:r>
                <a:rPr lang="en-US" altLang="zh-TW" sz="1800" kern="1200" dirty="0" smtClean="0">
                  <a:latin typeface="標楷體" pitchFamily="65" charset="-120"/>
                  <a:ea typeface="標楷體" pitchFamily="65" charset="-120"/>
                </a:rPr>
                <a:t/>
              </a:r>
              <a:br>
                <a:rPr lang="en-US" altLang="zh-TW" sz="1800" kern="1200" dirty="0" smtClean="0">
                  <a:latin typeface="標楷體" pitchFamily="65" charset="-120"/>
                  <a:ea typeface="標楷體" pitchFamily="65" charset="-120"/>
                </a:rPr>
              </a:br>
              <a:r>
                <a:rPr lang="en-US" altLang="zh-TW" sz="1800" kern="1200" dirty="0" smtClean="0">
                  <a:latin typeface="標楷體" pitchFamily="65" charset="-120"/>
                  <a:ea typeface="標楷體" pitchFamily="65" charset="-120"/>
                </a:rPr>
                <a:t>              </a:t>
              </a:r>
              <a:r>
                <a:rPr lang="en-US" altLang="zh-TW" sz="1800" dirty="0" smtClean="0">
                  <a:latin typeface="標楷體" pitchFamily="65" charset="-120"/>
                  <a:ea typeface="標楷體" pitchFamily="65" charset="-120"/>
                </a:rPr>
                <a:t>  </a:t>
              </a:r>
              <a:r>
                <a:rPr lang="zh-TW" altLang="en-US" sz="1800" dirty="0" smtClean="0">
                  <a:latin typeface="標楷體" pitchFamily="65" charset="-120"/>
                  <a:ea typeface="標楷體" pitchFamily="65" charset="-120"/>
                </a:rPr>
                <a:t> </a:t>
              </a:r>
              <a:r>
                <a:rPr lang="zh-TW" altLang="en-US" sz="1800" kern="1200" dirty="0" smtClean="0">
                  <a:latin typeface="標楷體" pitchFamily="65" charset="-120"/>
                  <a:ea typeface="標楷體" pitchFamily="65" charset="-120"/>
                </a:rPr>
                <a:t>行為的出現，使某行為所產生的不愉快經驗取代 </a:t>
              </a:r>
              <a:endParaRPr lang="en-US" altLang="zh-TW" sz="1800" kern="1200" dirty="0" smtClean="0">
                <a:latin typeface="標楷體" pitchFamily="65" charset="-120"/>
                <a:ea typeface="標楷體" pitchFamily="65" charset="-120"/>
              </a:endParaRPr>
            </a:p>
            <a:p>
              <a:pPr marL="171450" lvl="1" indent="-171450" algn="l" defTabSz="800100" rtl="0">
                <a:lnSpc>
                  <a:spcPct val="90000"/>
                </a:lnSpc>
                <a:spcBef>
                  <a:spcPct val="0"/>
                </a:spcBef>
                <a:spcAft>
                  <a:spcPct val="15000"/>
                </a:spcAft>
              </a:pPr>
              <a:r>
                <a:rPr lang="en-US" altLang="zh-TW" sz="1800" dirty="0" smtClean="0">
                  <a:latin typeface="標楷體" pitchFamily="65" charset="-120"/>
                  <a:ea typeface="標楷體" pitchFamily="65" charset="-120"/>
                </a:rPr>
                <a:t>                  </a:t>
              </a:r>
              <a:r>
                <a:rPr lang="zh-TW" altLang="en-US" sz="1800" kern="1200" dirty="0" smtClean="0">
                  <a:latin typeface="標楷體" pitchFamily="65" charset="-120"/>
                  <a:ea typeface="標楷體" pitchFamily="65" charset="-120"/>
                </a:rPr>
                <a:t>原來行為所帶來的愉快反應。如：用催吐劑，讓</a:t>
              </a:r>
              <a:endParaRPr lang="en-US" altLang="zh-TW" sz="1800" kern="1200" dirty="0" smtClean="0">
                <a:latin typeface="標楷體" pitchFamily="65" charset="-120"/>
                <a:ea typeface="標楷體" pitchFamily="65" charset="-120"/>
              </a:endParaRPr>
            </a:p>
            <a:p>
              <a:pPr marL="171450" lvl="1" indent="-171450" algn="l" defTabSz="800100" rtl="0">
                <a:lnSpc>
                  <a:spcPct val="90000"/>
                </a:lnSpc>
                <a:spcBef>
                  <a:spcPct val="0"/>
                </a:spcBef>
                <a:spcAft>
                  <a:spcPct val="15000"/>
                </a:spcAft>
              </a:pPr>
              <a:r>
                <a:rPr lang="en-US" altLang="zh-TW" sz="1800" dirty="0" smtClean="0">
                  <a:latin typeface="標楷體" pitchFamily="65" charset="-120"/>
                  <a:ea typeface="標楷體" pitchFamily="65" charset="-120"/>
                </a:rPr>
                <a:t>                  </a:t>
              </a:r>
              <a:r>
                <a:rPr lang="zh-TW" altLang="en-US" sz="1800" kern="1200" dirty="0" smtClean="0">
                  <a:latin typeface="標楷體" pitchFamily="65" charset="-120"/>
                  <a:ea typeface="標楷體" pitchFamily="65" charset="-120"/>
                </a:rPr>
                <a:t>個案先服催吐劑再喝美酒，配對幾次後，個案就</a:t>
              </a:r>
              <a:endParaRPr lang="en-US" altLang="zh-TW" sz="1800" kern="1200" dirty="0" smtClean="0">
                <a:latin typeface="標楷體" pitchFamily="65" charset="-120"/>
                <a:ea typeface="標楷體" pitchFamily="65" charset="-120"/>
              </a:endParaRPr>
            </a:p>
            <a:p>
              <a:pPr marL="171450" lvl="1" indent="-171450" algn="l" defTabSz="800100" rtl="0">
                <a:lnSpc>
                  <a:spcPct val="90000"/>
                </a:lnSpc>
                <a:spcBef>
                  <a:spcPct val="0"/>
                </a:spcBef>
                <a:spcAft>
                  <a:spcPct val="15000"/>
                </a:spcAft>
              </a:pPr>
              <a:r>
                <a:rPr lang="en-US" altLang="zh-TW" sz="1800" dirty="0" smtClean="0">
                  <a:latin typeface="標楷體" pitchFamily="65" charset="-120"/>
                  <a:ea typeface="標楷體" pitchFamily="65" charset="-120"/>
                </a:rPr>
                <a:t>                  </a:t>
              </a:r>
              <a:r>
                <a:rPr lang="zh-TW" altLang="en-US" sz="1800" kern="1200" dirty="0" smtClean="0">
                  <a:latin typeface="標楷體" pitchFamily="65" charset="-120"/>
                  <a:ea typeface="標楷體" pitchFamily="65" charset="-120"/>
                </a:rPr>
                <a:t>會對酒發出嫌惡反應。</a:t>
              </a:r>
              <a:endParaRPr lang="zh-TW" altLang="en-US" sz="1800" kern="1200" dirty="0">
                <a:latin typeface="標楷體" pitchFamily="65" charset="-120"/>
                <a:ea typeface="標楷體" pitchFamily="65" charset="-120"/>
              </a:endParaRPr>
            </a:p>
            <a:p>
              <a:pPr marL="171450" lvl="1" indent="-171450" algn="l" defTabSz="800100" rtl="0">
                <a:lnSpc>
                  <a:spcPct val="90000"/>
                </a:lnSpc>
                <a:spcBef>
                  <a:spcPct val="0"/>
                </a:spcBef>
                <a:spcAft>
                  <a:spcPct val="15000"/>
                </a:spcAft>
              </a:pPr>
              <a:r>
                <a:rPr lang="zh-TW" altLang="en-US" sz="1800" kern="1200" dirty="0" smtClean="0">
                  <a:latin typeface="標楷體" pitchFamily="65" charset="-120"/>
                  <a:ea typeface="標楷體" pitchFamily="65" charset="-120"/>
                </a:rPr>
                <a:t>（三）放鬆技巧</a:t>
              </a:r>
              <a:endParaRPr lang="zh-TW" altLang="en-US" sz="1800" kern="1200" dirty="0">
                <a:latin typeface="標楷體" pitchFamily="65" charset="-120"/>
                <a:ea typeface="標楷體" pitchFamily="65" charset="-120"/>
              </a:endParaRPr>
            </a:p>
          </p:txBody>
        </p:sp>
        <p:sp>
          <p:nvSpPr>
            <p:cNvPr id="9" name="手繪多邊形 8"/>
            <p:cNvSpPr/>
            <p:nvPr/>
          </p:nvSpPr>
          <p:spPr>
            <a:xfrm>
              <a:off x="655830" y="2420888"/>
              <a:ext cx="5750759" cy="403020"/>
            </a:xfrm>
            <a:custGeom>
              <a:avLst/>
              <a:gdLst>
                <a:gd name="connsiteX0" fmla="*/ 0 w 5750759"/>
                <a:gd name="connsiteY0" fmla="*/ 59041 h 354239"/>
                <a:gd name="connsiteX1" fmla="*/ 17293 w 5750759"/>
                <a:gd name="connsiteY1" fmla="*/ 17293 h 354239"/>
                <a:gd name="connsiteX2" fmla="*/ 59041 w 5750759"/>
                <a:gd name="connsiteY2" fmla="*/ 0 h 354239"/>
                <a:gd name="connsiteX3" fmla="*/ 5691718 w 5750759"/>
                <a:gd name="connsiteY3" fmla="*/ 0 h 354239"/>
                <a:gd name="connsiteX4" fmla="*/ 5733466 w 5750759"/>
                <a:gd name="connsiteY4" fmla="*/ 17293 h 354239"/>
                <a:gd name="connsiteX5" fmla="*/ 5750759 w 5750759"/>
                <a:gd name="connsiteY5" fmla="*/ 59041 h 354239"/>
                <a:gd name="connsiteX6" fmla="*/ 5750759 w 5750759"/>
                <a:gd name="connsiteY6" fmla="*/ 295198 h 354239"/>
                <a:gd name="connsiteX7" fmla="*/ 5733466 w 5750759"/>
                <a:gd name="connsiteY7" fmla="*/ 336946 h 354239"/>
                <a:gd name="connsiteX8" fmla="*/ 5691718 w 5750759"/>
                <a:gd name="connsiteY8" fmla="*/ 354239 h 354239"/>
                <a:gd name="connsiteX9" fmla="*/ 59041 w 5750759"/>
                <a:gd name="connsiteY9" fmla="*/ 354239 h 354239"/>
                <a:gd name="connsiteX10" fmla="*/ 17293 w 5750759"/>
                <a:gd name="connsiteY10" fmla="*/ 336946 h 354239"/>
                <a:gd name="connsiteX11" fmla="*/ 0 w 5750759"/>
                <a:gd name="connsiteY11" fmla="*/ 295198 h 354239"/>
                <a:gd name="connsiteX12" fmla="*/ 0 w 5750759"/>
                <a:gd name="connsiteY12" fmla="*/ 59041 h 354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50759" h="354239">
                  <a:moveTo>
                    <a:pt x="0" y="59041"/>
                  </a:moveTo>
                  <a:cubicBezTo>
                    <a:pt x="0" y="43382"/>
                    <a:pt x="6220" y="28365"/>
                    <a:pt x="17293" y="17293"/>
                  </a:cubicBezTo>
                  <a:cubicBezTo>
                    <a:pt x="28365" y="6221"/>
                    <a:pt x="43383" y="0"/>
                    <a:pt x="59041" y="0"/>
                  </a:cubicBezTo>
                  <a:lnTo>
                    <a:pt x="5691718" y="0"/>
                  </a:lnTo>
                  <a:cubicBezTo>
                    <a:pt x="5707377" y="0"/>
                    <a:pt x="5722394" y="6220"/>
                    <a:pt x="5733466" y="17293"/>
                  </a:cubicBezTo>
                  <a:cubicBezTo>
                    <a:pt x="5744538" y="28365"/>
                    <a:pt x="5750759" y="43383"/>
                    <a:pt x="5750759" y="59041"/>
                  </a:cubicBezTo>
                  <a:lnTo>
                    <a:pt x="5750759" y="295198"/>
                  </a:lnTo>
                  <a:cubicBezTo>
                    <a:pt x="5750759" y="310857"/>
                    <a:pt x="5744539" y="325874"/>
                    <a:pt x="5733466" y="336946"/>
                  </a:cubicBezTo>
                  <a:cubicBezTo>
                    <a:pt x="5722394" y="348018"/>
                    <a:pt x="5707376" y="354239"/>
                    <a:pt x="5691718" y="354239"/>
                  </a:cubicBezTo>
                  <a:lnTo>
                    <a:pt x="59041" y="354239"/>
                  </a:lnTo>
                  <a:cubicBezTo>
                    <a:pt x="43382" y="354239"/>
                    <a:pt x="28365" y="348019"/>
                    <a:pt x="17293" y="336946"/>
                  </a:cubicBezTo>
                  <a:cubicBezTo>
                    <a:pt x="6221" y="325874"/>
                    <a:pt x="0" y="310856"/>
                    <a:pt x="0" y="295198"/>
                  </a:cubicBezTo>
                  <a:lnTo>
                    <a:pt x="0" y="59041"/>
                  </a:lnTo>
                  <a:close/>
                </a:path>
              </a:pathLst>
            </a:custGeom>
          </p:spPr>
          <p:style>
            <a:lnRef idx="0">
              <a:schemeClr val="lt1">
                <a:hueOff val="0"/>
                <a:satOff val="0"/>
                <a:lumOff val="0"/>
                <a:alphaOff val="0"/>
              </a:schemeClr>
            </a:lnRef>
            <a:fillRef idx="3">
              <a:schemeClr val="accent4">
                <a:hueOff val="-4464770"/>
                <a:satOff val="26899"/>
                <a:lumOff val="2156"/>
                <a:alphaOff val="0"/>
              </a:schemeClr>
            </a:fillRef>
            <a:effectRef idx="2">
              <a:schemeClr val="accent4">
                <a:hueOff val="-4464770"/>
                <a:satOff val="26899"/>
                <a:lumOff val="2156"/>
                <a:alphaOff val="0"/>
              </a:schemeClr>
            </a:effectRef>
            <a:fontRef idx="minor">
              <a:schemeClr val="lt1"/>
            </a:fontRef>
          </p:style>
          <p:txBody>
            <a:bodyPr spcFirstLastPara="0" vert="horz" wrap="square" lIns="234658" tIns="17293" rIns="234658" bIns="17293" numCol="1" spcCol="1270" anchor="ctr" anchorCtr="0">
              <a:noAutofit/>
            </a:bodyPr>
            <a:lstStyle/>
            <a:p>
              <a:pPr lvl="0" algn="l" defTabSz="1244600" rtl="0">
                <a:lnSpc>
                  <a:spcPct val="90000"/>
                </a:lnSpc>
                <a:spcBef>
                  <a:spcPct val="0"/>
                </a:spcBef>
                <a:spcAft>
                  <a:spcPct val="35000"/>
                </a:spcAft>
              </a:pPr>
              <a:r>
                <a:rPr lang="zh-TW" altLang="en-US" sz="2800" kern="1200" dirty="0" smtClean="0">
                  <a:latin typeface="標楷體" pitchFamily="65" charset="-120"/>
                  <a:ea typeface="標楷體" pitchFamily="65" charset="-120"/>
                </a:rPr>
                <a:t>行為改變技術</a:t>
              </a:r>
              <a:endParaRPr lang="zh-TW" altLang="en-US" sz="2800" kern="1200" dirty="0">
                <a:latin typeface="標楷體" pitchFamily="65" charset="-120"/>
                <a:ea typeface="標楷體" pitchFamily="65" charset="-120"/>
              </a:endParaRP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28625" y="142875"/>
            <a:ext cx="8229600" cy="1143000"/>
          </a:xfrm>
        </p:spPr>
        <p:txBody>
          <a:bodyPr/>
          <a:lstStyle/>
          <a:p>
            <a:pPr eaLnBrk="1" hangingPunct="1"/>
            <a:r>
              <a:rPr lang="zh-TW" altLang="en-US" dirty="0" smtClean="0">
                <a:solidFill>
                  <a:srgbClr val="CCFFFF"/>
                </a:solidFill>
                <a:ea typeface="標楷體" pitchFamily="65" charset="-120"/>
              </a:rPr>
              <a:t>處遇原則與過程</a:t>
            </a:r>
          </a:p>
        </p:txBody>
      </p:sp>
      <p:grpSp>
        <p:nvGrpSpPr>
          <p:cNvPr id="6" name="群組 5"/>
          <p:cNvGrpSpPr/>
          <p:nvPr/>
        </p:nvGrpSpPr>
        <p:grpSpPr>
          <a:xfrm>
            <a:off x="644619" y="1884303"/>
            <a:ext cx="7599789" cy="3776945"/>
            <a:chOff x="428595" y="1747303"/>
            <a:chExt cx="7858180" cy="3344897"/>
          </a:xfrm>
        </p:grpSpPr>
        <p:sp>
          <p:nvSpPr>
            <p:cNvPr id="7" name="手繪多邊形 6"/>
            <p:cNvSpPr/>
            <p:nvPr/>
          </p:nvSpPr>
          <p:spPr>
            <a:xfrm>
              <a:off x="428595" y="1747303"/>
              <a:ext cx="7858179" cy="691200"/>
            </a:xfrm>
            <a:custGeom>
              <a:avLst/>
              <a:gdLst>
                <a:gd name="connsiteX0" fmla="*/ 0 w 7858179"/>
                <a:gd name="connsiteY0" fmla="*/ 0 h 691200"/>
                <a:gd name="connsiteX1" fmla="*/ 7858179 w 7858179"/>
                <a:gd name="connsiteY1" fmla="*/ 0 h 691200"/>
                <a:gd name="connsiteX2" fmla="*/ 7858179 w 7858179"/>
                <a:gd name="connsiteY2" fmla="*/ 691200 h 691200"/>
                <a:gd name="connsiteX3" fmla="*/ 0 w 7858179"/>
                <a:gd name="connsiteY3" fmla="*/ 691200 h 691200"/>
                <a:gd name="connsiteX4" fmla="*/ 0 w 7858179"/>
                <a:gd name="connsiteY4" fmla="*/ 0 h 691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58179" h="691200">
                  <a:moveTo>
                    <a:pt x="0" y="0"/>
                  </a:moveTo>
                  <a:lnTo>
                    <a:pt x="7858179" y="0"/>
                  </a:lnTo>
                  <a:lnTo>
                    <a:pt x="7858179" y="691200"/>
                  </a:lnTo>
                  <a:lnTo>
                    <a:pt x="0" y="691200"/>
                  </a:lnTo>
                  <a:lnTo>
                    <a:pt x="0"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9136" tIns="113792" rIns="199136" bIns="113792" numCol="1" spcCol="1270" anchor="ctr" anchorCtr="0">
              <a:noAutofit/>
            </a:bodyPr>
            <a:lstStyle/>
            <a:p>
              <a:pPr lvl="0" defTabSz="1244600" rtl="0">
                <a:lnSpc>
                  <a:spcPct val="90000"/>
                </a:lnSpc>
                <a:spcBef>
                  <a:spcPct val="0"/>
                </a:spcBef>
                <a:spcAft>
                  <a:spcPct val="35000"/>
                </a:spcAft>
              </a:pPr>
              <a:r>
                <a:rPr lang="zh-TW" altLang="en-US" sz="2800" kern="1200" dirty="0" smtClean="0">
                  <a:latin typeface="標楷體" pitchFamily="65" charset="-120"/>
                  <a:ea typeface="標楷體" pitchFamily="65" charset="-120"/>
                </a:rPr>
                <a:t>（一）對案主問題所持觀點</a:t>
              </a:r>
              <a:endParaRPr lang="zh-TW" altLang="en-US" sz="2800" kern="1200" dirty="0">
                <a:latin typeface="標楷體" pitchFamily="65" charset="-120"/>
                <a:ea typeface="標楷體" pitchFamily="65" charset="-120"/>
              </a:endParaRPr>
            </a:p>
          </p:txBody>
        </p:sp>
        <p:sp>
          <p:nvSpPr>
            <p:cNvPr id="8" name="手繪多邊形 7"/>
            <p:cNvSpPr/>
            <p:nvPr/>
          </p:nvSpPr>
          <p:spPr>
            <a:xfrm>
              <a:off x="428596" y="2457000"/>
              <a:ext cx="7858179" cy="2635200"/>
            </a:xfrm>
            <a:custGeom>
              <a:avLst/>
              <a:gdLst>
                <a:gd name="connsiteX0" fmla="*/ 0 w 7858179"/>
                <a:gd name="connsiteY0" fmla="*/ 0 h 2635200"/>
                <a:gd name="connsiteX1" fmla="*/ 7858179 w 7858179"/>
                <a:gd name="connsiteY1" fmla="*/ 0 h 2635200"/>
                <a:gd name="connsiteX2" fmla="*/ 7858179 w 7858179"/>
                <a:gd name="connsiteY2" fmla="*/ 2635200 h 2635200"/>
                <a:gd name="connsiteX3" fmla="*/ 0 w 7858179"/>
                <a:gd name="connsiteY3" fmla="*/ 2635200 h 2635200"/>
                <a:gd name="connsiteX4" fmla="*/ 0 w 7858179"/>
                <a:gd name="connsiteY4" fmla="*/ 0 h 2635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58179" h="2635200">
                  <a:moveTo>
                    <a:pt x="0" y="0"/>
                  </a:moveTo>
                  <a:lnTo>
                    <a:pt x="7858179" y="0"/>
                  </a:lnTo>
                  <a:lnTo>
                    <a:pt x="7858179" y="2635200"/>
                  </a:lnTo>
                  <a:lnTo>
                    <a:pt x="0" y="2635200"/>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28016" tIns="128016" rIns="170688" bIns="192024" numCol="1" spcCol="1270" anchor="t" anchorCtr="0">
              <a:noAutofit/>
            </a:bodyPr>
            <a:lstStyle/>
            <a:p>
              <a:pPr marL="228600" lvl="1" indent="-228600" algn="l" defTabSz="1066800" rtl="0">
                <a:lnSpc>
                  <a:spcPct val="90000"/>
                </a:lnSpc>
                <a:spcBef>
                  <a:spcPct val="0"/>
                </a:spcBef>
                <a:spcAft>
                  <a:spcPct val="15000"/>
                </a:spcAft>
              </a:pPr>
              <a:r>
                <a:rPr lang="en-US" sz="2200" kern="1200" dirty="0" smtClean="0">
                  <a:latin typeface="Times New Roman" pitchFamily="18" charset="0"/>
                  <a:ea typeface="標楷體" pitchFamily="65" charset="-120"/>
                  <a:cs typeface="Times New Roman" pitchFamily="18" charset="0"/>
                </a:rPr>
                <a:t>1.</a:t>
              </a:r>
              <a:r>
                <a:rPr lang="zh-TW" sz="2200" kern="1200" dirty="0" smtClean="0">
                  <a:latin typeface="Times New Roman" pitchFamily="18" charset="0"/>
                  <a:ea typeface="標楷體" pitchFamily="65" charset="-120"/>
                  <a:cs typeface="Times New Roman" pitchFamily="18" charset="0"/>
                </a:rPr>
                <a:t>行為主義觀點認為，案主問題為外顯可見行為（學習而來）本身，非潛在不可見的假設（如各種趨力）。</a:t>
              </a:r>
              <a:endParaRPr lang="zh-TW" altLang="en-US" sz="2200" kern="1200" dirty="0">
                <a:latin typeface="Times New Roman" pitchFamily="18" charset="0"/>
                <a:ea typeface="標楷體" pitchFamily="65" charset="-120"/>
                <a:cs typeface="Times New Roman" pitchFamily="18" charset="0"/>
              </a:endParaRPr>
            </a:p>
            <a:p>
              <a:pPr marL="228600" lvl="1" indent="-228600" algn="l" defTabSz="1066800" rtl="0">
                <a:lnSpc>
                  <a:spcPct val="90000"/>
                </a:lnSpc>
                <a:spcBef>
                  <a:spcPct val="0"/>
                </a:spcBef>
                <a:spcAft>
                  <a:spcPct val="15000"/>
                </a:spcAft>
              </a:pPr>
              <a:r>
                <a:rPr lang="en-US" sz="2200" kern="1200" dirty="0" smtClean="0">
                  <a:latin typeface="Times New Roman" pitchFamily="18" charset="0"/>
                  <a:ea typeface="標楷體" pitchFamily="65" charset="-120"/>
                  <a:cs typeface="Times New Roman" pitchFamily="18" charset="0"/>
                </a:rPr>
                <a:t>2.</a:t>
              </a:r>
              <a:r>
                <a:rPr lang="zh-TW" sz="2200" kern="1200" dirty="0" smtClean="0">
                  <a:latin typeface="Times New Roman" pitchFamily="18" charset="0"/>
                  <a:ea typeface="標楷體" pitchFamily="65" charset="-120"/>
                  <a:cs typeface="Times New Roman" pitchFamily="18" charset="0"/>
                </a:rPr>
                <a:t>認知行為學派則認為，案主問題乃因自我效能不足或自動化思考，對外在環境事件產生扭曲或誤判。</a:t>
              </a:r>
              <a:endParaRPr lang="zh-TW" sz="2200" kern="1200" dirty="0">
                <a:latin typeface="Times New Roman" pitchFamily="18" charset="0"/>
                <a:ea typeface="標楷體" pitchFamily="65" charset="-120"/>
                <a:cs typeface="Times New Roman" pitchFamily="18" charset="0"/>
              </a:endParaRPr>
            </a:p>
            <a:p>
              <a:pPr marL="228600" lvl="1" indent="-228600" algn="l" defTabSz="1066800" rtl="0">
                <a:lnSpc>
                  <a:spcPct val="90000"/>
                </a:lnSpc>
                <a:spcBef>
                  <a:spcPct val="0"/>
                </a:spcBef>
                <a:spcAft>
                  <a:spcPct val="15000"/>
                </a:spcAft>
              </a:pPr>
              <a:r>
                <a:rPr lang="en-US" sz="2200" kern="1200" dirty="0" smtClean="0">
                  <a:latin typeface="Times New Roman" pitchFamily="18" charset="0"/>
                  <a:ea typeface="標楷體" pitchFamily="65" charset="-120"/>
                  <a:cs typeface="Times New Roman" pitchFamily="18" charset="0"/>
                </a:rPr>
                <a:t>3.</a:t>
              </a:r>
              <a:r>
                <a:rPr lang="zh-TW" altLang="en-US" sz="2200" kern="1200" dirty="0" smtClean="0">
                  <a:latin typeface="Times New Roman" pitchFamily="18" charset="0"/>
                  <a:ea typeface="標楷體" pitchFamily="65" charset="-120"/>
                  <a:cs typeface="Times New Roman" pitchFamily="18" charset="0"/>
                </a:rPr>
                <a:t>個人對生命價值、人生意義和生活目的的信念，永遠有其他選擇餘地或備案。</a:t>
              </a:r>
              <a:endParaRPr lang="en-US" altLang="zh-TW" sz="2200" kern="1200" dirty="0" smtClean="0">
                <a:latin typeface="Times New Roman" pitchFamily="18" charset="0"/>
                <a:ea typeface="標楷體" pitchFamily="65" charset="-120"/>
                <a:cs typeface="Times New Roman" pitchFamily="18" charset="0"/>
              </a:endParaRPr>
            </a:p>
            <a:p>
              <a:pPr marL="228600" lvl="1" indent="-228600" algn="l" defTabSz="1066800" rtl="0">
                <a:lnSpc>
                  <a:spcPct val="90000"/>
                </a:lnSpc>
                <a:spcBef>
                  <a:spcPct val="0"/>
                </a:spcBef>
                <a:spcAft>
                  <a:spcPct val="15000"/>
                </a:spcAft>
              </a:pPr>
              <a:r>
                <a:rPr lang="en-US" altLang="zh-TW" sz="2200" dirty="0" smtClean="0">
                  <a:latin typeface="Times New Roman" pitchFamily="18" charset="0"/>
                  <a:ea typeface="標楷體" pitchFamily="65" charset="-120"/>
                  <a:cs typeface="Times New Roman" pitchFamily="18" charset="0"/>
                </a:rPr>
                <a:t>4.</a:t>
              </a:r>
              <a:r>
                <a:rPr lang="zh-TW" altLang="en-US" sz="2200" kern="1200" dirty="0" smtClean="0">
                  <a:latin typeface="Times New Roman" pitchFamily="18" charset="0"/>
                  <a:ea typeface="標楷體" pitchFamily="65" charset="-120"/>
                  <a:cs typeface="Times New Roman" pitchFamily="18" charset="0"/>
                </a:rPr>
                <a:t>社工宜不斷增進案主自我覺察及自由意志，提升案主自我效能和負責行動，協助案主解脫原來錯誤或負面的思考方式。</a:t>
              </a:r>
              <a:endParaRPr lang="zh-TW" sz="2200" kern="1200" dirty="0">
                <a:latin typeface="Times New Roman" pitchFamily="18" charset="0"/>
                <a:ea typeface="標楷體" pitchFamily="65" charset="-120"/>
                <a:cs typeface="Times New Roman" pitchFamily="18" charset="0"/>
              </a:endParaRPr>
            </a:p>
          </p:txBody>
        </p:sp>
      </p:grpSp>
      <p:sp>
        <p:nvSpPr>
          <p:cNvPr id="15364" name="矩形 3"/>
          <p:cNvSpPr>
            <a:spLocks noChangeArrowheads="1"/>
          </p:cNvSpPr>
          <p:nvPr/>
        </p:nvSpPr>
        <p:spPr bwMode="auto">
          <a:xfrm>
            <a:off x="500063" y="1260624"/>
            <a:ext cx="1330325" cy="584200"/>
          </a:xfrm>
          <a:prstGeom prst="rect">
            <a:avLst/>
          </a:prstGeom>
          <a:noFill/>
          <a:ln w="9525">
            <a:noFill/>
            <a:miter lim="800000"/>
            <a:headEnd/>
            <a:tailEnd/>
          </a:ln>
        </p:spPr>
        <p:txBody>
          <a:bodyPr wrap="none">
            <a:spAutoFit/>
          </a:bodyPr>
          <a:lstStyle/>
          <a:p>
            <a:pPr>
              <a:buFont typeface="Wingdings" pitchFamily="2" charset="2"/>
              <a:buChar char="Ø"/>
            </a:pPr>
            <a:r>
              <a:rPr lang="zh-TW" altLang="en-US" sz="3200" dirty="0">
                <a:solidFill>
                  <a:schemeClr val="accent6">
                    <a:lumMod val="60000"/>
                    <a:lumOff val="40000"/>
                  </a:schemeClr>
                </a:solidFill>
                <a:latin typeface="Times New Roman" pitchFamily="18" charset="0"/>
                <a:ea typeface="標楷體" pitchFamily="65" charset="-120"/>
              </a:rPr>
              <a:t>原則</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zh-TW" smtClean="0"/>
              <a:t>  </a:t>
            </a:r>
            <a:endParaRPr lang="zh-TW" altLang="zh-TW" smtClean="0"/>
          </a:p>
        </p:txBody>
      </p:sp>
      <p:grpSp>
        <p:nvGrpSpPr>
          <p:cNvPr id="5" name="群組 4"/>
          <p:cNvGrpSpPr/>
          <p:nvPr/>
        </p:nvGrpSpPr>
        <p:grpSpPr>
          <a:xfrm>
            <a:off x="611560" y="764704"/>
            <a:ext cx="7488832" cy="4577196"/>
            <a:chOff x="395536" y="940036"/>
            <a:chExt cx="7886680" cy="4577196"/>
          </a:xfrm>
        </p:grpSpPr>
        <p:sp>
          <p:nvSpPr>
            <p:cNvPr id="6" name="手繪多邊形 5"/>
            <p:cNvSpPr/>
            <p:nvPr/>
          </p:nvSpPr>
          <p:spPr>
            <a:xfrm>
              <a:off x="395536" y="940036"/>
              <a:ext cx="7886680" cy="1274971"/>
            </a:xfrm>
            <a:custGeom>
              <a:avLst/>
              <a:gdLst>
                <a:gd name="connsiteX0" fmla="*/ 0 w 7886680"/>
                <a:gd name="connsiteY0" fmla="*/ 0 h 1274971"/>
                <a:gd name="connsiteX1" fmla="*/ 7886680 w 7886680"/>
                <a:gd name="connsiteY1" fmla="*/ 0 h 1274971"/>
                <a:gd name="connsiteX2" fmla="*/ 7886680 w 7886680"/>
                <a:gd name="connsiteY2" fmla="*/ 1274971 h 1274971"/>
                <a:gd name="connsiteX3" fmla="*/ 0 w 7886680"/>
                <a:gd name="connsiteY3" fmla="*/ 1274971 h 1274971"/>
                <a:gd name="connsiteX4" fmla="*/ 0 w 7886680"/>
                <a:gd name="connsiteY4" fmla="*/ 0 h 12749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86680" h="1274971">
                  <a:moveTo>
                    <a:pt x="0" y="0"/>
                  </a:moveTo>
                  <a:lnTo>
                    <a:pt x="7886680" y="0"/>
                  </a:lnTo>
                  <a:lnTo>
                    <a:pt x="7886680" y="1274971"/>
                  </a:lnTo>
                  <a:lnTo>
                    <a:pt x="0" y="1274971"/>
                  </a:lnTo>
                  <a:lnTo>
                    <a:pt x="0"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9136" tIns="113792" rIns="199136" bIns="113792" numCol="1" spcCol="1270" anchor="ctr" anchorCtr="0">
              <a:noAutofit/>
            </a:bodyPr>
            <a:lstStyle/>
            <a:p>
              <a:pPr lvl="0" defTabSz="1244600" rtl="0">
                <a:lnSpc>
                  <a:spcPct val="90000"/>
                </a:lnSpc>
                <a:spcBef>
                  <a:spcPct val="0"/>
                </a:spcBef>
                <a:spcAft>
                  <a:spcPct val="35000"/>
                </a:spcAft>
              </a:pPr>
              <a:r>
                <a:rPr lang="zh-TW" altLang="en-US" sz="2800" kern="1200" dirty="0" smtClean="0">
                  <a:latin typeface="標楷體" pitchFamily="65" charset="-120"/>
                  <a:ea typeface="標楷體" pitchFamily="65" charset="-120"/>
                </a:rPr>
                <a:t>（二）與社會工作使命及處理原則的連結</a:t>
              </a:r>
              <a:endParaRPr lang="zh-TW" altLang="en-US" sz="2800" kern="1200" dirty="0">
                <a:latin typeface="標楷體" pitchFamily="65" charset="-120"/>
                <a:ea typeface="標楷體" pitchFamily="65" charset="-120"/>
              </a:endParaRPr>
            </a:p>
          </p:txBody>
        </p:sp>
        <p:sp>
          <p:nvSpPr>
            <p:cNvPr id="7" name="手繪多邊形 6"/>
            <p:cNvSpPr/>
            <p:nvPr/>
          </p:nvSpPr>
          <p:spPr>
            <a:xfrm>
              <a:off x="395536" y="2036103"/>
              <a:ext cx="7886680" cy="3481129"/>
            </a:xfrm>
            <a:custGeom>
              <a:avLst/>
              <a:gdLst>
                <a:gd name="connsiteX0" fmla="*/ 0 w 7886680"/>
                <a:gd name="connsiteY0" fmla="*/ 0 h 3481129"/>
                <a:gd name="connsiteX1" fmla="*/ 7886680 w 7886680"/>
                <a:gd name="connsiteY1" fmla="*/ 0 h 3481129"/>
                <a:gd name="connsiteX2" fmla="*/ 7886680 w 7886680"/>
                <a:gd name="connsiteY2" fmla="*/ 3481129 h 3481129"/>
                <a:gd name="connsiteX3" fmla="*/ 0 w 7886680"/>
                <a:gd name="connsiteY3" fmla="*/ 3481129 h 3481129"/>
                <a:gd name="connsiteX4" fmla="*/ 0 w 7886680"/>
                <a:gd name="connsiteY4" fmla="*/ 0 h 34811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86680" h="3481129">
                  <a:moveTo>
                    <a:pt x="0" y="0"/>
                  </a:moveTo>
                  <a:lnTo>
                    <a:pt x="7886680" y="0"/>
                  </a:lnTo>
                  <a:lnTo>
                    <a:pt x="7886680" y="3481129"/>
                  </a:lnTo>
                  <a:lnTo>
                    <a:pt x="0" y="3481129"/>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28016" tIns="128016" rIns="170688" bIns="192024" numCol="1" spcCol="1270" anchor="t" anchorCtr="0">
              <a:noAutofit/>
            </a:bodyPr>
            <a:lstStyle/>
            <a:p>
              <a:pPr marL="228600" lvl="1" indent="-228600" algn="l" defTabSz="1066800" rtl="0">
                <a:lnSpc>
                  <a:spcPct val="90000"/>
                </a:lnSpc>
                <a:spcBef>
                  <a:spcPct val="0"/>
                </a:spcBef>
                <a:spcAft>
                  <a:spcPct val="15000"/>
                </a:spcAft>
              </a:pPr>
              <a:r>
                <a:rPr lang="en-US" sz="2400" kern="1200" dirty="0" smtClean="0">
                  <a:latin typeface="Times New Roman" pitchFamily="18" charset="0"/>
                  <a:ea typeface="標楷體" pitchFamily="65" charset="-120"/>
                  <a:cs typeface="Times New Roman" pitchFamily="18" charset="0"/>
                </a:rPr>
                <a:t>1.</a:t>
              </a:r>
              <a:r>
                <a:rPr lang="zh-TW" sz="2400" kern="1200" dirty="0" smtClean="0">
                  <a:latin typeface="Times New Roman" pitchFamily="18" charset="0"/>
                  <a:ea typeface="標楷體" pitchFamily="65" charset="-120"/>
                  <a:cs typeface="Times New Roman" pitchFamily="18" charset="0"/>
                </a:rPr>
                <a:t>人本取向</a:t>
              </a:r>
              <a:r>
                <a:rPr lang="en-US" sz="2400" kern="1200" dirty="0" smtClean="0">
                  <a:latin typeface="Times New Roman" pitchFamily="18" charset="0"/>
                  <a:ea typeface="標楷體" pitchFamily="65" charset="-120"/>
                  <a:cs typeface="Times New Roman" pitchFamily="18" charset="0"/>
                </a:rPr>
                <a:t>—</a:t>
              </a:r>
              <a:r>
                <a:rPr lang="zh-TW" sz="2400" kern="1200" dirty="0" smtClean="0">
                  <a:latin typeface="Times New Roman" pitchFamily="18" charset="0"/>
                  <a:ea typeface="標楷體" pitchFamily="65" charset="-120"/>
                  <a:cs typeface="Times New Roman" pitchFamily="18" charset="0"/>
                </a:rPr>
                <a:t>個人的知識與行動經驗形成，是可以主</a:t>
              </a:r>
              <a:endParaRPr lang="en-US" altLang="zh-TW" sz="2400" kern="1200" dirty="0" smtClean="0">
                <a:latin typeface="Times New Roman" pitchFamily="18" charset="0"/>
                <a:ea typeface="標楷體" pitchFamily="65" charset="-120"/>
                <a:cs typeface="Times New Roman" pitchFamily="18" charset="0"/>
              </a:endParaRPr>
            </a:p>
            <a:p>
              <a:pPr marL="228600" lvl="1" indent="-228600" algn="l" defTabSz="1066800" rtl="0">
                <a:lnSpc>
                  <a:spcPct val="90000"/>
                </a:lnSpc>
                <a:spcBef>
                  <a:spcPct val="0"/>
                </a:spcBef>
                <a:spcAft>
                  <a:spcPct val="15000"/>
                </a:spcAft>
              </a:pPr>
              <a:r>
                <a:rPr lang="zh-TW" altLang="en-US" dirty="0" smtClean="0">
                  <a:latin typeface="Times New Roman" pitchFamily="18" charset="0"/>
                  <a:ea typeface="標楷體" pitchFamily="65" charset="-120"/>
                  <a:cs typeface="Times New Roman" pitchFamily="18" charset="0"/>
                </a:rPr>
                <a:t>                        </a:t>
              </a:r>
              <a:r>
                <a:rPr lang="zh-TW" sz="2400" kern="1200" dirty="0" smtClean="0">
                  <a:latin typeface="Times New Roman" pitchFamily="18" charset="0"/>
                  <a:ea typeface="標楷體" pitchFamily="65" charset="-120"/>
                  <a:cs typeface="Times New Roman" pitchFamily="18" charset="0"/>
                </a:rPr>
                <a:t>動和積極的，亦即強調人性尊嚴的維護。</a:t>
              </a:r>
              <a:endParaRPr lang="zh-TW" altLang="en-US" sz="2400" kern="1200" dirty="0">
                <a:latin typeface="Times New Roman" pitchFamily="18" charset="0"/>
                <a:ea typeface="標楷體" pitchFamily="65" charset="-120"/>
                <a:cs typeface="Times New Roman" pitchFamily="18" charset="0"/>
              </a:endParaRPr>
            </a:p>
            <a:p>
              <a:pPr marL="228600" lvl="1" indent="-228600" algn="l" defTabSz="1066800" rtl="0">
                <a:lnSpc>
                  <a:spcPct val="90000"/>
                </a:lnSpc>
                <a:spcBef>
                  <a:spcPct val="0"/>
                </a:spcBef>
                <a:spcAft>
                  <a:spcPct val="15000"/>
                </a:spcAft>
              </a:pPr>
              <a:r>
                <a:rPr lang="en-US" sz="2400" kern="1200" dirty="0" smtClean="0">
                  <a:latin typeface="Times New Roman" pitchFamily="18" charset="0"/>
                  <a:ea typeface="標楷體" pitchFamily="65" charset="-120"/>
                  <a:cs typeface="Times New Roman" pitchFamily="18" charset="0"/>
                </a:rPr>
                <a:t>2.</a:t>
              </a:r>
              <a:r>
                <a:rPr lang="zh-TW" sz="2400" kern="1200" dirty="0" smtClean="0">
                  <a:latin typeface="Times New Roman" pitchFamily="18" charset="0"/>
                  <a:ea typeface="標楷體" pitchFamily="65" charset="-120"/>
                  <a:cs typeface="Times New Roman" pitchFamily="18" charset="0"/>
                </a:rPr>
                <a:t>增強權能</a:t>
              </a:r>
              <a:r>
                <a:rPr lang="en-US" sz="2400" kern="1200" dirty="0" smtClean="0">
                  <a:latin typeface="Times New Roman" pitchFamily="18" charset="0"/>
                  <a:ea typeface="標楷體" pitchFamily="65" charset="-120"/>
                  <a:cs typeface="Times New Roman" pitchFamily="18" charset="0"/>
                </a:rPr>
                <a:t>—</a:t>
              </a:r>
              <a:r>
                <a:rPr lang="zh-TW" sz="2400" kern="1200" dirty="0" smtClean="0">
                  <a:latin typeface="Times New Roman" pitchFamily="18" charset="0"/>
                  <a:ea typeface="標楷體" pitchFamily="65" charset="-120"/>
                  <a:cs typeface="Times New Roman" pitchFamily="18" charset="0"/>
                </a:rPr>
                <a:t>協助案主自助和自立，成為自己的諮商</a:t>
              </a:r>
              <a:endParaRPr lang="en-US" altLang="zh-TW" sz="2400" kern="1200" dirty="0" smtClean="0">
                <a:latin typeface="Times New Roman" pitchFamily="18" charset="0"/>
                <a:ea typeface="標楷體" pitchFamily="65" charset="-120"/>
                <a:cs typeface="Times New Roman" pitchFamily="18" charset="0"/>
              </a:endParaRPr>
            </a:p>
            <a:p>
              <a:pPr marL="228600" lvl="1" indent="-228600" algn="l" defTabSz="1066800" rtl="0">
                <a:lnSpc>
                  <a:spcPct val="90000"/>
                </a:lnSpc>
                <a:spcBef>
                  <a:spcPct val="0"/>
                </a:spcBef>
                <a:spcAft>
                  <a:spcPct val="15000"/>
                </a:spcAft>
              </a:pPr>
              <a:r>
                <a:rPr lang="zh-TW" altLang="en-US" dirty="0" smtClean="0">
                  <a:latin typeface="Times New Roman" pitchFamily="18" charset="0"/>
                  <a:ea typeface="標楷體" pitchFamily="65" charset="-120"/>
                  <a:cs typeface="Times New Roman" pitchFamily="18" charset="0"/>
                </a:rPr>
                <a:t>                       </a:t>
              </a:r>
              <a:r>
                <a:rPr lang="zh-TW" sz="2400" kern="1200" dirty="0" smtClean="0">
                  <a:latin typeface="Times New Roman" pitchFamily="18" charset="0"/>
                  <a:ea typeface="標楷體" pitchFamily="65" charset="-120"/>
                  <a:cs typeface="Times New Roman" pitchFamily="18" charset="0"/>
                </a:rPr>
                <a:t>者或協助者，符合案主自決的精神。</a:t>
              </a:r>
              <a:endParaRPr lang="zh-TW" sz="2400" kern="1200" dirty="0">
                <a:latin typeface="Times New Roman" pitchFamily="18" charset="0"/>
                <a:ea typeface="標楷體" pitchFamily="65" charset="-120"/>
                <a:cs typeface="Times New Roman" pitchFamily="18" charset="0"/>
              </a:endParaRPr>
            </a:p>
            <a:p>
              <a:pPr marL="228600" lvl="1" indent="-228600" algn="l" defTabSz="1066800" rtl="0">
                <a:lnSpc>
                  <a:spcPct val="90000"/>
                </a:lnSpc>
                <a:spcBef>
                  <a:spcPct val="0"/>
                </a:spcBef>
                <a:spcAft>
                  <a:spcPct val="15000"/>
                </a:spcAft>
              </a:pPr>
              <a:r>
                <a:rPr lang="en-US" sz="2400" kern="1200" dirty="0" smtClean="0">
                  <a:latin typeface="Times New Roman" pitchFamily="18" charset="0"/>
                  <a:ea typeface="標楷體" pitchFamily="65" charset="-120"/>
                  <a:cs typeface="Times New Roman" pitchFamily="18" charset="0"/>
                </a:rPr>
                <a:t>3.</a:t>
              </a:r>
              <a:r>
                <a:rPr lang="zh-TW" sz="2400" kern="1200" dirty="0" smtClean="0">
                  <a:latin typeface="Times New Roman" pitchFamily="18" charset="0"/>
                  <a:ea typeface="標楷體" pitchFamily="65" charset="-120"/>
                  <a:cs typeface="Times New Roman" pitchFamily="18" charset="0"/>
                </a:rPr>
                <a:t>當下的問題處理</a:t>
              </a:r>
              <a:r>
                <a:rPr lang="en-US" sz="2400" kern="1200" dirty="0" smtClean="0">
                  <a:latin typeface="Times New Roman" pitchFamily="18" charset="0"/>
                  <a:ea typeface="標楷體" pitchFamily="65" charset="-120"/>
                  <a:cs typeface="Times New Roman" pitchFamily="18" charset="0"/>
                </a:rPr>
                <a:t>—</a:t>
              </a:r>
              <a:r>
                <a:rPr lang="zh-TW" sz="2400" kern="1200" dirty="0" smtClean="0">
                  <a:latin typeface="Times New Roman" pitchFamily="18" charset="0"/>
                  <a:ea typeface="標楷體" pitchFamily="65" charset="-120"/>
                  <a:cs typeface="Times New Roman" pitchFamily="18" charset="0"/>
                </a:rPr>
                <a:t>本質為問題中心與目標取向，強</a:t>
              </a:r>
              <a:endParaRPr lang="en-US" altLang="zh-TW" sz="2400" kern="1200" dirty="0" smtClean="0">
                <a:latin typeface="Times New Roman" pitchFamily="18" charset="0"/>
                <a:ea typeface="標楷體" pitchFamily="65" charset="-120"/>
                <a:cs typeface="Times New Roman" pitchFamily="18" charset="0"/>
              </a:endParaRPr>
            </a:p>
            <a:p>
              <a:pPr marL="228600" lvl="1" indent="-228600" algn="l" defTabSz="1066800" rtl="0">
                <a:lnSpc>
                  <a:spcPct val="90000"/>
                </a:lnSpc>
                <a:spcBef>
                  <a:spcPct val="0"/>
                </a:spcBef>
                <a:spcAft>
                  <a:spcPct val="15000"/>
                </a:spcAft>
              </a:pPr>
              <a:r>
                <a:rPr lang="zh-TW" altLang="en-US" dirty="0" smtClean="0">
                  <a:latin typeface="Times New Roman" pitchFamily="18" charset="0"/>
                  <a:ea typeface="標楷體" pitchFamily="65" charset="-120"/>
                  <a:cs typeface="Times New Roman" pitchFamily="18" charset="0"/>
                </a:rPr>
                <a:t>                       </a:t>
              </a:r>
              <a:r>
                <a:rPr lang="zh-TW" sz="2400" kern="1200" dirty="0" smtClean="0">
                  <a:latin typeface="Times New Roman" pitchFamily="18" charset="0"/>
                  <a:ea typeface="標楷體" pitchFamily="65" charset="-120"/>
                  <a:cs typeface="Times New Roman" pitchFamily="18" charset="0"/>
                </a:rPr>
                <a:t>調處理當下問題，並注意處</a:t>
              </a:r>
              <a:r>
                <a:rPr lang="zh-TW" sz="2400" kern="1200" dirty="0" smtClean="0">
                  <a:latin typeface="Times New Roman" pitchFamily="18" charset="0"/>
                  <a:ea typeface="標楷體" pitchFamily="65" charset="-120"/>
                  <a:cs typeface="Times New Roman" pitchFamily="18" charset="0"/>
                </a:rPr>
                <a:t>遇過程</a:t>
              </a:r>
              <a:r>
                <a:rPr lang="zh-TW" sz="2400" kern="1200" dirty="0" smtClean="0">
                  <a:latin typeface="Times New Roman" pitchFamily="18" charset="0"/>
                  <a:ea typeface="標楷體" pitchFamily="65" charset="-120"/>
                  <a:cs typeface="Times New Roman" pitchFamily="18" charset="0"/>
                </a:rPr>
                <a:t>及結</a:t>
              </a:r>
              <a:endParaRPr lang="en-US" altLang="zh-TW" sz="2400" kern="1200" dirty="0" smtClean="0">
                <a:latin typeface="Times New Roman" pitchFamily="18" charset="0"/>
                <a:ea typeface="標楷體" pitchFamily="65" charset="-120"/>
                <a:cs typeface="Times New Roman" pitchFamily="18" charset="0"/>
              </a:endParaRPr>
            </a:p>
            <a:p>
              <a:pPr marL="228600" lvl="1" indent="-228600" algn="l" defTabSz="1066800" rtl="0">
                <a:lnSpc>
                  <a:spcPct val="90000"/>
                </a:lnSpc>
                <a:spcBef>
                  <a:spcPct val="0"/>
                </a:spcBef>
                <a:spcAft>
                  <a:spcPct val="15000"/>
                </a:spcAft>
              </a:pPr>
              <a:r>
                <a:rPr lang="zh-TW" altLang="en-US" dirty="0" smtClean="0">
                  <a:latin typeface="Times New Roman" pitchFamily="18" charset="0"/>
                  <a:ea typeface="標楷體" pitchFamily="65" charset="-120"/>
                  <a:cs typeface="Times New Roman" pitchFamily="18" charset="0"/>
                </a:rPr>
                <a:t>                       </a:t>
              </a:r>
              <a:r>
                <a:rPr lang="zh-TW" sz="2400" kern="1200" dirty="0" smtClean="0">
                  <a:latin typeface="Times New Roman" pitchFamily="18" charset="0"/>
                  <a:ea typeface="標楷體" pitchFamily="65" charset="-120"/>
                  <a:cs typeface="Times New Roman" pitchFamily="18" charset="0"/>
                </a:rPr>
                <a:t>束均有時間限制。</a:t>
              </a:r>
              <a:endParaRPr lang="zh-TW" sz="2400" kern="1200" dirty="0">
                <a:latin typeface="Times New Roman" pitchFamily="18" charset="0"/>
                <a:ea typeface="標楷體" pitchFamily="65" charset="-120"/>
                <a:cs typeface="Times New Roman" pitchFamily="18" charset="0"/>
              </a:endParaRP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57188" y="0"/>
            <a:ext cx="8229600" cy="1143000"/>
          </a:xfrm>
        </p:spPr>
        <p:txBody>
          <a:bodyPr/>
          <a:lstStyle/>
          <a:p>
            <a:pPr eaLnBrk="1" hangingPunct="1"/>
            <a:r>
              <a:rPr lang="en-US" altLang="zh-TW" smtClean="0"/>
              <a:t>   </a:t>
            </a:r>
            <a:endParaRPr lang="zh-TW" altLang="zh-TW" smtClean="0"/>
          </a:p>
        </p:txBody>
      </p:sp>
      <p:grpSp>
        <p:nvGrpSpPr>
          <p:cNvPr id="5" name="群組 4"/>
          <p:cNvGrpSpPr/>
          <p:nvPr/>
        </p:nvGrpSpPr>
        <p:grpSpPr>
          <a:xfrm>
            <a:off x="428596" y="1124945"/>
            <a:ext cx="7858179" cy="3918886"/>
            <a:chOff x="428596" y="651544"/>
            <a:chExt cx="7858179" cy="3918886"/>
          </a:xfrm>
        </p:grpSpPr>
        <p:sp>
          <p:nvSpPr>
            <p:cNvPr id="6" name="手繪多邊形 5"/>
            <p:cNvSpPr/>
            <p:nvPr/>
          </p:nvSpPr>
          <p:spPr>
            <a:xfrm>
              <a:off x="428596" y="651544"/>
              <a:ext cx="7858179" cy="1151927"/>
            </a:xfrm>
            <a:custGeom>
              <a:avLst/>
              <a:gdLst>
                <a:gd name="connsiteX0" fmla="*/ 0 w 7858179"/>
                <a:gd name="connsiteY0" fmla="*/ 0 h 1814400"/>
                <a:gd name="connsiteX1" fmla="*/ 7858179 w 7858179"/>
                <a:gd name="connsiteY1" fmla="*/ 0 h 1814400"/>
                <a:gd name="connsiteX2" fmla="*/ 7858179 w 7858179"/>
                <a:gd name="connsiteY2" fmla="*/ 1814400 h 1814400"/>
                <a:gd name="connsiteX3" fmla="*/ 0 w 7858179"/>
                <a:gd name="connsiteY3" fmla="*/ 1814400 h 1814400"/>
                <a:gd name="connsiteX4" fmla="*/ 0 w 7858179"/>
                <a:gd name="connsiteY4" fmla="*/ 0 h 1814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58179" h="1814400">
                  <a:moveTo>
                    <a:pt x="0" y="0"/>
                  </a:moveTo>
                  <a:lnTo>
                    <a:pt x="7858179" y="0"/>
                  </a:lnTo>
                  <a:lnTo>
                    <a:pt x="7858179" y="1814400"/>
                  </a:lnTo>
                  <a:lnTo>
                    <a:pt x="0" y="1814400"/>
                  </a:lnTo>
                  <a:lnTo>
                    <a:pt x="0"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84480" tIns="162560" rIns="284480" bIns="162560" numCol="1" spcCol="1270" anchor="ctr" anchorCtr="0">
              <a:noAutofit/>
            </a:bodyPr>
            <a:lstStyle/>
            <a:p>
              <a:pPr lvl="0" defTabSz="1778000" rtl="0">
                <a:lnSpc>
                  <a:spcPct val="90000"/>
                </a:lnSpc>
                <a:spcBef>
                  <a:spcPct val="0"/>
                </a:spcBef>
                <a:spcAft>
                  <a:spcPct val="35000"/>
                </a:spcAft>
              </a:pPr>
              <a:r>
                <a:rPr lang="zh-TW" altLang="en-US" sz="2800" kern="1200" dirty="0" smtClean="0">
                  <a:latin typeface="標楷體" pitchFamily="65" charset="-120"/>
                  <a:ea typeface="標楷體" pitchFamily="65" charset="-120"/>
                </a:rPr>
                <a:t>（三）處遇目標及取向</a:t>
              </a:r>
              <a:endParaRPr lang="zh-TW" altLang="en-US" sz="2800" kern="1200" dirty="0">
                <a:latin typeface="標楷體" pitchFamily="65" charset="-120"/>
                <a:ea typeface="標楷體" pitchFamily="65" charset="-120"/>
              </a:endParaRPr>
            </a:p>
          </p:txBody>
        </p:sp>
        <p:sp>
          <p:nvSpPr>
            <p:cNvPr id="7" name="手繪多邊形 6"/>
            <p:cNvSpPr/>
            <p:nvPr/>
          </p:nvSpPr>
          <p:spPr>
            <a:xfrm>
              <a:off x="428596" y="1803471"/>
              <a:ext cx="7858179" cy="2766959"/>
            </a:xfrm>
            <a:custGeom>
              <a:avLst/>
              <a:gdLst>
                <a:gd name="connsiteX0" fmla="*/ 0 w 7858179"/>
                <a:gd name="connsiteY0" fmla="*/ 0 h 2766959"/>
                <a:gd name="connsiteX1" fmla="*/ 7858179 w 7858179"/>
                <a:gd name="connsiteY1" fmla="*/ 0 h 2766959"/>
                <a:gd name="connsiteX2" fmla="*/ 7858179 w 7858179"/>
                <a:gd name="connsiteY2" fmla="*/ 2766959 h 2766959"/>
                <a:gd name="connsiteX3" fmla="*/ 0 w 7858179"/>
                <a:gd name="connsiteY3" fmla="*/ 2766959 h 2766959"/>
                <a:gd name="connsiteX4" fmla="*/ 0 w 7858179"/>
                <a:gd name="connsiteY4" fmla="*/ 0 h 27669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58179" h="2766959">
                  <a:moveTo>
                    <a:pt x="0" y="0"/>
                  </a:moveTo>
                  <a:lnTo>
                    <a:pt x="7858179" y="0"/>
                  </a:lnTo>
                  <a:lnTo>
                    <a:pt x="7858179" y="2766959"/>
                  </a:lnTo>
                  <a:lnTo>
                    <a:pt x="0" y="2766959"/>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28016" tIns="128016" rIns="170688" bIns="192024" numCol="1" spcCol="1270" anchor="t" anchorCtr="0">
              <a:noAutofit/>
            </a:bodyPr>
            <a:lstStyle/>
            <a:p>
              <a:pPr marL="228600" lvl="1" indent="-228600" algn="l" defTabSz="1066800" rtl="0">
                <a:lnSpc>
                  <a:spcPct val="90000"/>
                </a:lnSpc>
                <a:spcBef>
                  <a:spcPct val="0"/>
                </a:spcBef>
                <a:spcAft>
                  <a:spcPct val="15000"/>
                </a:spcAft>
              </a:pPr>
              <a:r>
                <a:rPr lang="en-US" sz="2400" kern="1200" dirty="0" smtClean="0">
                  <a:latin typeface="標楷體" pitchFamily="65" charset="-120"/>
                  <a:ea typeface="標楷體" pitchFamily="65" charset="-120"/>
                </a:rPr>
                <a:t>1.</a:t>
              </a:r>
              <a:r>
                <a:rPr lang="zh-TW" sz="2400" kern="1200" dirty="0" smtClean="0">
                  <a:latin typeface="標楷體" pitchFamily="65" charset="-120"/>
                  <a:ea typeface="標楷體" pitchFamily="65" charset="-120"/>
                </a:rPr>
                <a:t>改變錯誤認知、不切實際的期待，以及其他偏頗或不</a:t>
              </a:r>
              <a:r>
                <a:rPr lang="en-US" altLang="zh-TW" sz="2400" kern="1200" dirty="0" smtClean="0">
                  <a:latin typeface="標楷體" pitchFamily="65" charset="-120"/>
                  <a:ea typeface="標楷體" pitchFamily="65" charset="-120"/>
                </a:rPr>
                <a:t> </a:t>
              </a:r>
            </a:p>
            <a:p>
              <a:pPr marL="228600" lvl="1" indent="-228600" algn="l" defTabSz="1066800" rtl="0">
                <a:lnSpc>
                  <a:spcPct val="90000"/>
                </a:lnSpc>
                <a:spcBef>
                  <a:spcPct val="0"/>
                </a:spcBef>
                <a:spcAft>
                  <a:spcPct val="15000"/>
                </a:spcAft>
              </a:pPr>
              <a:r>
                <a:rPr lang="en-US" altLang="zh-TW" dirty="0" smtClean="0">
                  <a:latin typeface="標楷體" pitchFamily="65" charset="-120"/>
                  <a:ea typeface="標楷體" pitchFamily="65" charset="-120"/>
                </a:rPr>
                <a:t>  </a:t>
              </a:r>
              <a:r>
                <a:rPr lang="zh-TW" sz="2400" kern="1200" dirty="0" smtClean="0">
                  <a:latin typeface="標楷體" pitchFamily="65" charset="-120"/>
                  <a:ea typeface="標楷體" pitchFamily="65" charset="-120"/>
                </a:rPr>
                <a:t>理性的想法。</a:t>
              </a:r>
              <a:endParaRPr lang="zh-TW" altLang="en-US" sz="2400" kern="1200" dirty="0">
                <a:latin typeface="標楷體" pitchFamily="65" charset="-120"/>
                <a:ea typeface="標楷體" pitchFamily="65" charset="-120"/>
              </a:endParaRPr>
            </a:p>
            <a:p>
              <a:pPr marL="228600" lvl="1" indent="-228600" algn="l" defTabSz="1066800" rtl="0">
                <a:lnSpc>
                  <a:spcPct val="90000"/>
                </a:lnSpc>
                <a:spcBef>
                  <a:spcPct val="0"/>
                </a:spcBef>
                <a:spcAft>
                  <a:spcPct val="15000"/>
                </a:spcAft>
              </a:pPr>
              <a:r>
                <a:rPr lang="en-US" sz="2400" kern="1200" dirty="0" smtClean="0">
                  <a:latin typeface="標楷體" pitchFamily="65" charset="-120"/>
                  <a:ea typeface="標楷體" pitchFamily="65" charset="-120"/>
                </a:rPr>
                <a:t>2.</a:t>
              </a:r>
              <a:r>
                <a:rPr lang="zh-TW" sz="2400" kern="1200" dirty="0" smtClean="0">
                  <a:latin typeface="標楷體" pitchFamily="65" charset="-120"/>
                  <a:ea typeface="標楷體" pitchFamily="65" charset="-120"/>
                </a:rPr>
                <a:t>修正不理性的自我對話。</a:t>
              </a:r>
              <a:endParaRPr lang="zh-TW" sz="2400" kern="1200" dirty="0">
                <a:latin typeface="標楷體" pitchFamily="65" charset="-120"/>
                <a:ea typeface="標楷體" pitchFamily="65" charset="-120"/>
              </a:endParaRPr>
            </a:p>
            <a:p>
              <a:pPr marL="228600" lvl="1" indent="-228600" algn="l" defTabSz="1066800" rtl="0">
                <a:lnSpc>
                  <a:spcPct val="90000"/>
                </a:lnSpc>
                <a:spcBef>
                  <a:spcPct val="0"/>
                </a:spcBef>
                <a:spcAft>
                  <a:spcPct val="15000"/>
                </a:spcAft>
              </a:pPr>
              <a:r>
                <a:rPr lang="en-US" sz="2400" kern="1200" dirty="0" smtClean="0">
                  <a:latin typeface="標楷體" pitchFamily="65" charset="-120"/>
                  <a:ea typeface="標楷體" pitchFamily="65" charset="-120"/>
                </a:rPr>
                <a:t>3.</a:t>
              </a:r>
              <a:r>
                <a:rPr lang="zh-TW" sz="2400" kern="1200" dirty="0" smtClean="0">
                  <a:latin typeface="標楷體" pitchFamily="65" charset="-120"/>
                  <a:ea typeface="標楷體" pitchFamily="65" charset="-120"/>
                </a:rPr>
                <a:t>加強問題解決和對策抉擇能力。</a:t>
              </a:r>
              <a:endParaRPr lang="zh-TW" sz="2400" kern="1200" dirty="0">
                <a:latin typeface="標楷體" pitchFamily="65" charset="-120"/>
                <a:ea typeface="標楷體" pitchFamily="65" charset="-120"/>
              </a:endParaRPr>
            </a:p>
            <a:p>
              <a:pPr marL="228600" lvl="1" indent="-228600" algn="l" defTabSz="1066800" rtl="0">
                <a:lnSpc>
                  <a:spcPct val="90000"/>
                </a:lnSpc>
                <a:spcBef>
                  <a:spcPct val="0"/>
                </a:spcBef>
                <a:spcAft>
                  <a:spcPct val="15000"/>
                </a:spcAft>
              </a:pPr>
              <a:r>
                <a:rPr lang="en-US" sz="2400" kern="1200" dirty="0" smtClean="0">
                  <a:latin typeface="標楷體" pitchFamily="65" charset="-120"/>
                  <a:ea typeface="標楷體" pitchFamily="65" charset="-120"/>
                </a:rPr>
                <a:t>4.</a:t>
              </a:r>
              <a:r>
                <a:rPr lang="zh-TW" sz="2400" kern="1200" dirty="0" smtClean="0">
                  <a:latin typeface="標楷體" pitchFamily="65" charset="-120"/>
                  <a:ea typeface="標楷體" pitchFamily="65" charset="-120"/>
                </a:rPr>
                <a:t>加強自我控制和自我管理。</a:t>
              </a:r>
              <a:endParaRPr lang="zh-TW" sz="2400" kern="1200" dirty="0">
                <a:latin typeface="標楷體" pitchFamily="65" charset="-120"/>
                <a:ea typeface="標楷體" pitchFamily="65" charset="-120"/>
              </a:endParaRP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zh-TW" smtClean="0"/>
              <a:t> </a:t>
            </a:r>
            <a:endParaRPr lang="zh-TW" altLang="zh-TW" smtClean="0"/>
          </a:p>
        </p:txBody>
      </p:sp>
      <p:sp>
        <p:nvSpPr>
          <p:cNvPr id="16387" name="Rectangle 3"/>
          <p:cNvSpPr>
            <a:spLocks noGrp="1" noChangeArrowheads="1"/>
          </p:cNvSpPr>
          <p:nvPr>
            <p:ph idx="1"/>
          </p:nvPr>
        </p:nvSpPr>
        <p:spPr>
          <a:xfrm>
            <a:off x="358899" y="476672"/>
            <a:ext cx="8029525" cy="5329039"/>
          </a:xfrm>
        </p:spPr>
        <p:txBody>
          <a:bodyPr/>
          <a:lstStyle/>
          <a:p>
            <a:pPr eaLnBrk="1" hangingPunct="1">
              <a:lnSpc>
                <a:spcPct val="90000"/>
              </a:lnSpc>
              <a:buFont typeface="Wingdings" pitchFamily="2" charset="2"/>
              <a:buChar char="Ø"/>
              <a:defRPr/>
            </a:pPr>
            <a:r>
              <a:rPr lang="zh-TW" altLang="en-US" dirty="0" smtClean="0">
                <a:solidFill>
                  <a:schemeClr val="accent6">
                    <a:lumMod val="60000"/>
                    <a:lumOff val="40000"/>
                  </a:schemeClr>
                </a:solidFill>
                <a:ea typeface="標楷體" pitchFamily="65" charset="-120"/>
              </a:rPr>
              <a:t>過程</a:t>
            </a:r>
            <a:r>
              <a:rPr lang="en-US" altLang="zh-TW" dirty="0" smtClean="0">
                <a:solidFill>
                  <a:schemeClr val="accent6">
                    <a:lumMod val="60000"/>
                    <a:lumOff val="40000"/>
                  </a:schemeClr>
                </a:solidFill>
                <a:latin typeface="標楷體" pitchFamily="65" charset="-120"/>
                <a:ea typeface="標楷體" pitchFamily="65" charset="-120"/>
              </a:rPr>
              <a:t>—</a:t>
            </a:r>
            <a:r>
              <a:rPr lang="zh-TW" altLang="en-US" dirty="0" smtClean="0">
                <a:solidFill>
                  <a:schemeClr val="accent6">
                    <a:lumMod val="60000"/>
                    <a:lumOff val="40000"/>
                  </a:schemeClr>
                </a:solidFill>
                <a:ea typeface="標楷體" pitchFamily="65" charset="-120"/>
              </a:rPr>
              <a:t>內外兼修、雙重約束</a:t>
            </a:r>
          </a:p>
          <a:p>
            <a:pPr eaLnBrk="1" hangingPunct="1">
              <a:lnSpc>
                <a:spcPct val="90000"/>
              </a:lnSpc>
              <a:buFont typeface="Wingdings" pitchFamily="2" charset="2"/>
              <a:buNone/>
              <a:defRPr/>
            </a:pPr>
            <a:r>
              <a:rPr lang="zh-TW" altLang="en-US" sz="2800" dirty="0" smtClean="0">
                <a:solidFill>
                  <a:schemeClr val="bg1"/>
                </a:solidFill>
                <a:ea typeface="標楷體" pitchFamily="65" charset="-120"/>
              </a:rPr>
              <a:t>（一）評量重點與方式</a:t>
            </a:r>
          </a:p>
          <a:p>
            <a:pPr lvl="3" eaLnBrk="1" hangingPunct="1">
              <a:lnSpc>
                <a:spcPct val="90000"/>
              </a:lnSpc>
              <a:buFont typeface="Wingdings" pitchFamily="2" charset="2"/>
              <a:buNone/>
              <a:defRPr/>
            </a:pPr>
            <a:r>
              <a:rPr lang="zh-TW" altLang="en-US" sz="2400" dirty="0" smtClean="0">
                <a:ea typeface="標楷體" pitchFamily="65" charset="-120"/>
              </a:rPr>
              <a:t>評量重點為個人思考、行為和情感的獨特運作順</a:t>
            </a:r>
            <a:endParaRPr lang="en-US" altLang="zh-TW" sz="2400" dirty="0" smtClean="0">
              <a:ea typeface="標楷體" pitchFamily="65" charset="-120"/>
            </a:endParaRPr>
          </a:p>
          <a:p>
            <a:pPr lvl="3" eaLnBrk="1" hangingPunct="1">
              <a:lnSpc>
                <a:spcPct val="90000"/>
              </a:lnSpc>
              <a:buFont typeface="Wingdings" pitchFamily="2" charset="2"/>
              <a:buNone/>
              <a:defRPr/>
            </a:pPr>
            <a:r>
              <a:rPr lang="zh-TW" altLang="en-US" sz="2400" dirty="0" smtClean="0">
                <a:ea typeface="標楷體" pitchFamily="65" charset="-120"/>
              </a:rPr>
              <a:t>序。</a:t>
            </a:r>
            <a:endParaRPr lang="zh-TW" altLang="en-US" sz="1000" dirty="0" smtClean="0">
              <a:ea typeface="標楷體" pitchFamily="65" charset="-120"/>
            </a:endParaRPr>
          </a:p>
          <a:p>
            <a:pPr eaLnBrk="1" hangingPunct="1">
              <a:lnSpc>
                <a:spcPct val="90000"/>
              </a:lnSpc>
              <a:buFont typeface="Wingdings" pitchFamily="2" charset="2"/>
              <a:buNone/>
              <a:defRPr/>
            </a:pPr>
            <a:r>
              <a:rPr lang="zh-TW" altLang="en-US" sz="2800" dirty="0" smtClean="0">
                <a:solidFill>
                  <a:schemeClr val="bg1"/>
                </a:solidFill>
                <a:latin typeface="Times New Roman" pitchFamily="18" charset="0"/>
                <a:ea typeface="標楷體" pitchFamily="65" charset="-120"/>
              </a:rPr>
              <a:t>（二）專業關係的界定</a:t>
            </a:r>
          </a:p>
          <a:p>
            <a:pPr lvl="3" eaLnBrk="1" hangingPunct="1">
              <a:lnSpc>
                <a:spcPct val="90000"/>
              </a:lnSpc>
              <a:buFont typeface="Wingdings" pitchFamily="2" charset="2"/>
              <a:buNone/>
              <a:defRPr/>
            </a:pPr>
            <a:r>
              <a:rPr lang="en-US" altLang="zh-TW" sz="2400" dirty="0" smtClean="0">
                <a:latin typeface="Times New Roman" pitchFamily="18" charset="0"/>
                <a:ea typeface="標楷體" pitchFamily="65" charset="-120"/>
              </a:rPr>
              <a:t>1.</a:t>
            </a:r>
            <a:r>
              <a:rPr lang="zh-TW" altLang="en-US" sz="2400" dirty="0" smtClean="0">
                <a:latin typeface="Times New Roman" pitchFamily="18" charset="0"/>
                <a:ea typeface="標楷體" pitchFamily="65" charset="-120"/>
              </a:rPr>
              <a:t>同理包容：同理心與正向對待，使案主感受與過去生活中不同的對待方式，並相信和體驗本身具有成長能力，願意面對與改變不理性的想法。</a:t>
            </a:r>
            <a:endParaRPr lang="zh-TW" altLang="en-US" sz="2000" dirty="0" smtClean="0">
              <a:latin typeface="Times New Roman" pitchFamily="18" charset="0"/>
              <a:ea typeface="標楷體" pitchFamily="65" charset="-120"/>
            </a:endParaRPr>
          </a:p>
          <a:p>
            <a:pPr lvl="1" eaLnBrk="1" hangingPunct="1">
              <a:lnSpc>
                <a:spcPct val="90000"/>
              </a:lnSpc>
              <a:buFont typeface="Wingdings" pitchFamily="2" charset="2"/>
              <a:buNone/>
              <a:defRPr/>
            </a:pPr>
            <a:r>
              <a:rPr lang="zh-TW" altLang="en-US" sz="2400" dirty="0" smtClean="0">
                <a:solidFill>
                  <a:schemeClr val="bg1"/>
                </a:solidFill>
                <a:latin typeface="Times New Roman" pitchFamily="18" charset="0"/>
                <a:ea typeface="標楷體" pitchFamily="65" charset="-120"/>
              </a:rPr>
              <a:t>★問題思考</a:t>
            </a:r>
            <a:r>
              <a:rPr lang="en-US" altLang="zh-TW" sz="2400" dirty="0" smtClean="0">
                <a:solidFill>
                  <a:schemeClr val="bg1"/>
                </a:solidFill>
                <a:latin typeface="Times New Roman" pitchFamily="18" charset="0"/>
                <a:ea typeface="標楷體" pitchFamily="65" charset="-120"/>
              </a:rPr>
              <a:t>—</a:t>
            </a:r>
            <a:r>
              <a:rPr lang="zh-TW" altLang="en-US" sz="2400" dirty="0" smtClean="0">
                <a:solidFill>
                  <a:schemeClr val="bg1"/>
                </a:solidFill>
                <a:latin typeface="Times New Roman" pitchFamily="18" charset="0"/>
                <a:ea typeface="標楷體" pitchFamily="65" charset="-120"/>
              </a:rPr>
              <a:t>同理的程度如何拿捏？</a:t>
            </a:r>
          </a:p>
          <a:p>
            <a:pPr lvl="1" eaLnBrk="1" hangingPunct="1">
              <a:lnSpc>
                <a:spcPct val="90000"/>
              </a:lnSpc>
              <a:buFont typeface="Wingdings" pitchFamily="2" charset="2"/>
              <a:buNone/>
              <a:defRPr/>
            </a:pPr>
            <a:r>
              <a:rPr lang="zh-TW" altLang="en-US" sz="2400" dirty="0" smtClean="0">
                <a:solidFill>
                  <a:schemeClr val="bg1"/>
                </a:solidFill>
                <a:latin typeface="Times New Roman" pitchFamily="18" charset="0"/>
                <a:ea typeface="標楷體" pitchFamily="65" charset="-120"/>
              </a:rPr>
              <a:t>    是否可能造成助人者觀念被同化或認同案主？若助人者一直認為案主有非理性的想法，則又如何獲得案主信任與認同？</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zh-TW" smtClean="0"/>
              <a:t>  </a:t>
            </a:r>
            <a:endParaRPr lang="zh-TW" altLang="zh-TW" smtClean="0"/>
          </a:p>
        </p:txBody>
      </p:sp>
      <p:sp>
        <p:nvSpPr>
          <p:cNvPr id="19459" name="Rectangle 3"/>
          <p:cNvSpPr>
            <a:spLocks noGrp="1" noChangeArrowheads="1"/>
          </p:cNvSpPr>
          <p:nvPr>
            <p:ph idx="1"/>
          </p:nvPr>
        </p:nvSpPr>
        <p:spPr>
          <a:xfrm>
            <a:off x="214313" y="928688"/>
            <a:ext cx="8215312" cy="4579937"/>
          </a:xfrm>
        </p:spPr>
        <p:txBody>
          <a:bodyPr/>
          <a:lstStyle/>
          <a:p>
            <a:pPr lvl="2" eaLnBrk="1" hangingPunct="1">
              <a:buFont typeface="Wingdings" pitchFamily="2" charset="2"/>
              <a:buNone/>
            </a:pPr>
            <a:endParaRPr lang="en-US" altLang="zh-TW" dirty="0" smtClean="0">
              <a:latin typeface="Times New Roman" pitchFamily="18" charset="0"/>
              <a:ea typeface="標楷體" pitchFamily="65" charset="-120"/>
            </a:endParaRPr>
          </a:p>
          <a:p>
            <a:pPr lvl="2" eaLnBrk="1" hangingPunct="1">
              <a:buFont typeface="Wingdings" pitchFamily="2" charset="2"/>
              <a:buNone/>
            </a:pPr>
            <a:endParaRPr lang="en-US" altLang="zh-TW" dirty="0" smtClean="0">
              <a:latin typeface="Times New Roman" pitchFamily="18" charset="0"/>
              <a:ea typeface="標楷體" pitchFamily="65" charset="-120"/>
            </a:endParaRPr>
          </a:p>
          <a:p>
            <a:pPr lvl="2" eaLnBrk="1" hangingPunct="1">
              <a:buFont typeface="Wingdings" pitchFamily="2" charset="2"/>
              <a:buNone/>
            </a:pPr>
            <a:r>
              <a:rPr lang="en-US" altLang="zh-TW" sz="2800" dirty="0" smtClean="0">
                <a:latin typeface="Times New Roman" pitchFamily="18" charset="0"/>
                <a:ea typeface="標楷體" pitchFamily="65" charset="-120"/>
              </a:rPr>
              <a:t>2.</a:t>
            </a:r>
            <a:r>
              <a:rPr lang="zh-TW" altLang="en-US" sz="2800" dirty="0" smtClean="0">
                <a:latin typeface="Times New Roman" pitchFamily="18" charset="0"/>
                <a:ea typeface="標楷體" pitchFamily="65" charset="-120"/>
              </a:rPr>
              <a:t>指導監督：指導案主自我學習以改變錯誤認知和增強因應行為，並與案主不斷評量處遇成效與目標，督促案主完成家庭作業，以提升案主自我效能，避免原有問題復發。</a:t>
            </a:r>
            <a:endParaRPr lang="en-US" altLang="zh-TW" sz="2800" dirty="0" smtClean="0">
              <a:latin typeface="Times New Roman" pitchFamily="18" charset="0"/>
              <a:ea typeface="標楷體" pitchFamily="65" charset="-120"/>
            </a:endParaRPr>
          </a:p>
          <a:p>
            <a:pPr lvl="2" eaLnBrk="1" hangingPunct="1">
              <a:buFont typeface="Wingdings" pitchFamily="2" charset="2"/>
              <a:buNone/>
            </a:pPr>
            <a:endParaRPr lang="zh-TW" altLang="en-US" sz="2800" dirty="0" smtClean="0">
              <a:latin typeface="Times New Roman" pitchFamily="18" charset="0"/>
              <a:ea typeface="標楷體" pitchFamily="65" charset="-120"/>
            </a:endParaRPr>
          </a:p>
          <a:p>
            <a:pPr lvl="2" eaLnBrk="1" hangingPunct="1">
              <a:buFont typeface="Wingdings" pitchFamily="2" charset="2"/>
              <a:buNone/>
            </a:pPr>
            <a:r>
              <a:rPr lang="en-US" altLang="zh-TW" sz="2800" dirty="0" smtClean="0">
                <a:latin typeface="Times New Roman" pitchFamily="18" charset="0"/>
                <a:ea typeface="標楷體" pitchFamily="65" charset="-120"/>
              </a:rPr>
              <a:t>3.</a:t>
            </a:r>
            <a:r>
              <a:rPr lang="zh-TW" altLang="en-US" sz="2800" dirty="0" smtClean="0">
                <a:latin typeface="Times New Roman" pitchFamily="18" charset="0"/>
                <a:ea typeface="標楷體" pitchFamily="65" charset="-120"/>
              </a:rPr>
              <a:t>案主所處家庭和社會環境的處遇：創造一個正面的學習環境。</a:t>
            </a:r>
          </a:p>
          <a:p>
            <a:pPr eaLnBrk="1" hangingPunct="1">
              <a:buFont typeface="Wingdings" pitchFamily="2" charset="2"/>
              <a:buNone/>
            </a:pPr>
            <a:endParaRPr lang="en-US" altLang="zh-TW"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圓角矩形 7"/>
          <p:cNvSpPr/>
          <p:nvPr/>
        </p:nvSpPr>
        <p:spPr>
          <a:xfrm>
            <a:off x="370086" y="4087838"/>
            <a:ext cx="2643187" cy="500063"/>
          </a:xfrm>
          <a:prstGeom prst="roundRect">
            <a:avLst/>
          </a:prstGeom>
          <a:ln/>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zh-TW" altLang="en-US"/>
          </a:p>
        </p:txBody>
      </p:sp>
      <p:sp>
        <p:nvSpPr>
          <p:cNvPr id="7" name="圓角矩形 6"/>
          <p:cNvSpPr/>
          <p:nvPr/>
        </p:nvSpPr>
        <p:spPr>
          <a:xfrm>
            <a:off x="344637" y="2420888"/>
            <a:ext cx="1347043" cy="500063"/>
          </a:xfrm>
          <a:prstGeom prst="roundRect">
            <a:avLst/>
          </a:prstGeom>
          <a:ln/>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zh-TW" altLang="en-US"/>
          </a:p>
        </p:txBody>
      </p:sp>
      <p:sp>
        <p:nvSpPr>
          <p:cNvPr id="4" name="圓角矩形 3"/>
          <p:cNvSpPr/>
          <p:nvPr/>
        </p:nvSpPr>
        <p:spPr>
          <a:xfrm>
            <a:off x="344637" y="1000125"/>
            <a:ext cx="2643187" cy="500063"/>
          </a:xfrm>
          <a:prstGeom prst="roundRect">
            <a:avLst/>
          </a:prstGeom>
          <a:ln/>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zh-TW" altLang="en-US"/>
          </a:p>
        </p:txBody>
      </p:sp>
      <p:sp>
        <p:nvSpPr>
          <p:cNvPr id="20485" name="Rectangle 2"/>
          <p:cNvSpPr>
            <a:spLocks noGrp="1" noChangeArrowheads="1"/>
          </p:cNvSpPr>
          <p:nvPr>
            <p:ph type="title"/>
          </p:nvPr>
        </p:nvSpPr>
        <p:spPr/>
        <p:txBody>
          <a:bodyPr/>
          <a:lstStyle/>
          <a:p>
            <a:pPr eaLnBrk="1" hangingPunct="1"/>
            <a:r>
              <a:rPr lang="en-US" altLang="zh-TW" smtClean="0"/>
              <a:t>  </a:t>
            </a:r>
            <a:endParaRPr lang="zh-TW" altLang="zh-TW" smtClean="0"/>
          </a:p>
        </p:txBody>
      </p:sp>
      <p:sp>
        <p:nvSpPr>
          <p:cNvPr id="20486" name="Rectangle 3"/>
          <p:cNvSpPr>
            <a:spLocks noGrp="1" noChangeArrowheads="1"/>
          </p:cNvSpPr>
          <p:nvPr>
            <p:ph idx="1"/>
          </p:nvPr>
        </p:nvSpPr>
        <p:spPr>
          <a:xfrm>
            <a:off x="395536" y="500063"/>
            <a:ext cx="7958087" cy="5017169"/>
          </a:xfrm>
        </p:spPr>
        <p:txBody>
          <a:bodyPr/>
          <a:lstStyle/>
          <a:p>
            <a:pPr eaLnBrk="1" hangingPunct="1">
              <a:lnSpc>
                <a:spcPct val="80000"/>
              </a:lnSpc>
              <a:buFont typeface="Wingdings" pitchFamily="2" charset="2"/>
              <a:buNone/>
            </a:pPr>
            <a:r>
              <a:rPr lang="zh-TW" altLang="en-US" sz="3000" dirty="0" smtClean="0">
                <a:solidFill>
                  <a:schemeClr val="bg1"/>
                </a:solidFill>
                <a:latin typeface="Times New Roman" pitchFamily="18" charset="0"/>
                <a:ea typeface="標楷體" pitchFamily="65" charset="-120"/>
              </a:rPr>
              <a:t>（三）專業人員角色</a:t>
            </a:r>
            <a:r>
              <a:rPr lang="en-US" altLang="zh-TW" sz="3000" dirty="0" smtClean="0">
                <a:solidFill>
                  <a:schemeClr val="bg1"/>
                </a:solidFill>
                <a:latin typeface="Times New Roman" pitchFamily="18" charset="0"/>
                <a:ea typeface="標楷體" pitchFamily="65" charset="-120"/>
              </a:rPr>
              <a:t>—</a:t>
            </a:r>
            <a:r>
              <a:rPr lang="zh-TW" altLang="en-US" sz="3000" dirty="0" smtClean="0">
                <a:solidFill>
                  <a:schemeClr val="bg1"/>
                </a:solidFill>
                <a:latin typeface="Times New Roman" pitchFamily="18" charset="0"/>
                <a:ea typeface="標楷體" pitchFamily="65" charset="-120"/>
              </a:rPr>
              <a:t>教練與伙伴（共同思索）</a:t>
            </a:r>
            <a:endParaRPr lang="en-US" altLang="zh-TW" sz="3000" dirty="0" smtClean="0">
              <a:solidFill>
                <a:schemeClr val="bg1"/>
              </a:solidFill>
              <a:latin typeface="Times New Roman" pitchFamily="18" charset="0"/>
              <a:ea typeface="標楷體" pitchFamily="65" charset="-120"/>
            </a:endParaRPr>
          </a:p>
          <a:p>
            <a:pPr eaLnBrk="1" hangingPunct="1">
              <a:lnSpc>
                <a:spcPct val="80000"/>
              </a:lnSpc>
              <a:buFont typeface="Wingdings" pitchFamily="2" charset="2"/>
              <a:buNone/>
            </a:pPr>
            <a:endParaRPr lang="zh-TW" altLang="en-US" sz="800" dirty="0" smtClean="0">
              <a:latin typeface="Times New Roman" pitchFamily="18" charset="0"/>
              <a:ea typeface="標楷體" pitchFamily="65" charset="-120"/>
            </a:endParaRPr>
          </a:p>
          <a:p>
            <a:pPr eaLnBrk="1" hangingPunct="1">
              <a:lnSpc>
                <a:spcPct val="80000"/>
              </a:lnSpc>
              <a:buFont typeface="Wingdings" pitchFamily="2" charset="2"/>
              <a:buNone/>
            </a:pPr>
            <a:r>
              <a:rPr lang="en-US" altLang="zh-TW" sz="2800" dirty="0" smtClean="0">
                <a:latin typeface="Times New Roman" pitchFamily="18" charset="0"/>
                <a:ea typeface="標楷體" pitchFamily="65" charset="-120"/>
              </a:rPr>
              <a:t>1.</a:t>
            </a:r>
            <a:r>
              <a:rPr lang="zh-TW" altLang="en-US" sz="2800" dirty="0" smtClean="0">
                <a:latin typeface="Times New Roman" pitchFamily="18" charset="0"/>
                <a:ea typeface="標楷體" pitchFamily="65" charset="-120"/>
              </a:rPr>
              <a:t>澄清內在溝通</a:t>
            </a:r>
            <a:endParaRPr lang="en-US" altLang="zh-TW" sz="2800" dirty="0" smtClean="0">
              <a:latin typeface="Times New Roman" pitchFamily="18" charset="0"/>
              <a:ea typeface="標楷體" pitchFamily="65" charset="-120"/>
            </a:endParaRPr>
          </a:p>
          <a:p>
            <a:pPr eaLnBrk="1" hangingPunct="1">
              <a:lnSpc>
                <a:spcPct val="80000"/>
              </a:lnSpc>
              <a:buFont typeface="Wingdings" pitchFamily="2" charset="2"/>
              <a:buNone/>
            </a:pPr>
            <a:endParaRPr lang="zh-TW" altLang="en-US" sz="800" dirty="0" smtClean="0">
              <a:latin typeface="Times New Roman" pitchFamily="18" charset="0"/>
              <a:ea typeface="標楷體" pitchFamily="65" charset="-120"/>
            </a:endParaRPr>
          </a:p>
          <a:p>
            <a:pPr lvl="1" eaLnBrk="1" hangingPunct="1">
              <a:lnSpc>
                <a:spcPct val="80000"/>
              </a:lnSpc>
              <a:buFont typeface="Wingdings" pitchFamily="2" charset="2"/>
              <a:buNone/>
            </a:pPr>
            <a:r>
              <a:rPr lang="zh-TW" altLang="en-US" sz="2400" dirty="0" smtClean="0">
                <a:solidFill>
                  <a:schemeClr val="bg1"/>
                </a:solidFill>
                <a:latin typeface="Times New Roman" pitchFamily="18" charset="0"/>
                <a:ea typeface="標楷體" pitchFamily="65" charset="-120"/>
              </a:rPr>
              <a:t>協助案主察覺自己想法及自我對話，並瞭解其不當行為</a:t>
            </a:r>
            <a:endParaRPr lang="en-US" altLang="zh-TW" sz="2400" dirty="0" smtClean="0">
              <a:solidFill>
                <a:schemeClr val="bg1"/>
              </a:solidFill>
              <a:latin typeface="Times New Roman" pitchFamily="18" charset="0"/>
              <a:ea typeface="標楷體" pitchFamily="65" charset="-120"/>
            </a:endParaRPr>
          </a:p>
          <a:p>
            <a:pPr lvl="1" eaLnBrk="1" hangingPunct="1">
              <a:lnSpc>
                <a:spcPct val="80000"/>
              </a:lnSpc>
              <a:buFont typeface="Wingdings" pitchFamily="2" charset="2"/>
              <a:buNone/>
            </a:pPr>
            <a:r>
              <a:rPr lang="zh-TW" altLang="en-US" sz="2400" dirty="0" smtClean="0">
                <a:solidFill>
                  <a:schemeClr val="bg1"/>
                </a:solidFill>
                <a:latin typeface="Times New Roman" pitchFamily="18" charset="0"/>
                <a:ea typeface="標楷體" pitchFamily="65" charset="-120"/>
              </a:rPr>
              <a:t>所可能導致不良後果。</a:t>
            </a:r>
            <a:endParaRPr lang="en-US" altLang="zh-TW" sz="2400" dirty="0" smtClean="0">
              <a:solidFill>
                <a:schemeClr val="bg1"/>
              </a:solidFill>
              <a:latin typeface="Times New Roman" pitchFamily="18" charset="0"/>
              <a:ea typeface="標楷體" pitchFamily="65" charset="-120"/>
            </a:endParaRPr>
          </a:p>
          <a:p>
            <a:pPr eaLnBrk="1" hangingPunct="1">
              <a:lnSpc>
                <a:spcPct val="80000"/>
              </a:lnSpc>
              <a:buFont typeface="Wingdings" pitchFamily="2" charset="2"/>
              <a:buNone/>
            </a:pPr>
            <a:endParaRPr lang="zh-TW" altLang="en-US" sz="800" dirty="0" smtClean="0">
              <a:latin typeface="Times New Roman" pitchFamily="18" charset="0"/>
              <a:ea typeface="標楷體" pitchFamily="65" charset="-120"/>
            </a:endParaRPr>
          </a:p>
          <a:p>
            <a:pPr eaLnBrk="1" hangingPunct="1">
              <a:lnSpc>
                <a:spcPct val="80000"/>
              </a:lnSpc>
              <a:buFont typeface="Wingdings" pitchFamily="2" charset="2"/>
              <a:buNone/>
            </a:pPr>
            <a:r>
              <a:rPr lang="en-US" altLang="zh-TW" sz="2800" dirty="0" smtClean="0">
                <a:latin typeface="Times New Roman" pitchFamily="18" charset="0"/>
                <a:ea typeface="標楷體" pitchFamily="65" charset="-120"/>
              </a:rPr>
              <a:t>2.</a:t>
            </a:r>
            <a:r>
              <a:rPr lang="zh-TW" altLang="en-US" sz="2800" dirty="0" smtClean="0">
                <a:latin typeface="Times New Roman" pitchFamily="18" charset="0"/>
                <a:ea typeface="標楷體" pitchFamily="65" charset="-120"/>
              </a:rPr>
              <a:t>解釋</a:t>
            </a:r>
            <a:endParaRPr lang="en-US" altLang="zh-TW" sz="2800" dirty="0" smtClean="0">
              <a:latin typeface="Times New Roman" pitchFamily="18" charset="0"/>
              <a:ea typeface="標楷體" pitchFamily="65" charset="-120"/>
            </a:endParaRPr>
          </a:p>
          <a:p>
            <a:pPr eaLnBrk="1" hangingPunct="1">
              <a:lnSpc>
                <a:spcPct val="80000"/>
              </a:lnSpc>
              <a:buFont typeface="Wingdings" pitchFamily="2" charset="2"/>
              <a:buNone/>
            </a:pPr>
            <a:endParaRPr lang="zh-TW" altLang="en-US" sz="800" dirty="0" smtClean="0">
              <a:latin typeface="Times New Roman" pitchFamily="18" charset="0"/>
              <a:ea typeface="標楷體" pitchFamily="65" charset="-120"/>
            </a:endParaRPr>
          </a:p>
          <a:p>
            <a:pPr lvl="1" eaLnBrk="1" hangingPunct="1">
              <a:lnSpc>
                <a:spcPct val="80000"/>
              </a:lnSpc>
              <a:buFont typeface="Wingdings" pitchFamily="2" charset="2"/>
              <a:buNone/>
            </a:pPr>
            <a:r>
              <a:rPr lang="zh-TW" altLang="en-US" sz="2400" dirty="0" smtClean="0">
                <a:solidFill>
                  <a:schemeClr val="bg1"/>
                </a:solidFill>
                <a:latin typeface="Times New Roman" pitchFamily="18" charset="0"/>
                <a:ea typeface="標楷體" pitchFamily="65" charset="-120"/>
              </a:rPr>
              <a:t>解釋前置事件與行為結果之關係，並協助案主挑戰此非</a:t>
            </a:r>
            <a:endParaRPr lang="en-US" altLang="zh-TW" sz="2400" dirty="0" smtClean="0">
              <a:solidFill>
                <a:schemeClr val="bg1"/>
              </a:solidFill>
              <a:latin typeface="Times New Roman" pitchFamily="18" charset="0"/>
              <a:ea typeface="標楷體" pitchFamily="65" charset="-120"/>
            </a:endParaRPr>
          </a:p>
          <a:p>
            <a:pPr lvl="1" eaLnBrk="1" hangingPunct="1">
              <a:lnSpc>
                <a:spcPct val="80000"/>
              </a:lnSpc>
              <a:buFont typeface="Wingdings" pitchFamily="2" charset="2"/>
              <a:buNone/>
            </a:pPr>
            <a:r>
              <a:rPr lang="zh-TW" altLang="en-US" sz="2400" dirty="0" smtClean="0">
                <a:solidFill>
                  <a:schemeClr val="bg1"/>
                </a:solidFill>
                <a:latin typeface="Times New Roman" pitchFamily="18" charset="0"/>
                <a:ea typeface="標楷體" pitchFamily="65" charset="-120"/>
              </a:rPr>
              <a:t>理性信念，並逐步學習正確因應行為（如：「你的桌子</a:t>
            </a:r>
            <a:endParaRPr lang="en-US" altLang="zh-TW" sz="2400" dirty="0" smtClean="0">
              <a:solidFill>
                <a:schemeClr val="bg1"/>
              </a:solidFill>
              <a:latin typeface="Times New Roman" pitchFamily="18" charset="0"/>
              <a:ea typeface="標楷體" pitchFamily="65" charset="-120"/>
            </a:endParaRPr>
          </a:p>
          <a:p>
            <a:pPr lvl="1" eaLnBrk="1" hangingPunct="1">
              <a:lnSpc>
                <a:spcPct val="80000"/>
              </a:lnSpc>
              <a:buFont typeface="Wingdings" pitchFamily="2" charset="2"/>
              <a:buNone/>
            </a:pPr>
            <a:r>
              <a:rPr lang="zh-TW" altLang="en-US" sz="2400" b="1" dirty="0" smtClean="0">
                <a:solidFill>
                  <a:schemeClr val="bg1"/>
                </a:solidFill>
                <a:latin typeface="Times New Roman" pitchFamily="18" charset="0"/>
                <a:ea typeface="標楷體" pitchFamily="65" charset="-120"/>
              </a:rPr>
              <a:t>底下有炸彈！」）。</a:t>
            </a:r>
            <a:endParaRPr lang="zh-TW" altLang="en-US" sz="800" b="1" dirty="0" smtClean="0">
              <a:latin typeface="Times New Roman" pitchFamily="18" charset="0"/>
              <a:ea typeface="標楷體" pitchFamily="65" charset="-120"/>
            </a:endParaRPr>
          </a:p>
          <a:p>
            <a:pPr eaLnBrk="1" hangingPunct="1">
              <a:lnSpc>
                <a:spcPct val="80000"/>
              </a:lnSpc>
              <a:buFont typeface="Wingdings" pitchFamily="2" charset="2"/>
              <a:buNone/>
            </a:pPr>
            <a:r>
              <a:rPr lang="en-US" altLang="zh-TW" sz="2800" b="1" dirty="0" smtClean="0">
                <a:latin typeface="Times New Roman" pitchFamily="18" charset="0"/>
                <a:ea typeface="標楷體" pitchFamily="65" charset="-120"/>
              </a:rPr>
              <a:t>3.</a:t>
            </a:r>
            <a:r>
              <a:rPr lang="zh-TW" altLang="en-US" sz="2800" dirty="0" smtClean="0">
                <a:latin typeface="Times New Roman" pitchFamily="18" charset="0"/>
                <a:ea typeface="標楷體" pitchFamily="65" charset="-120"/>
              </a:rPr>
              <a:t>指定家庭作業</a:t>
            </a:r>
            <a:endParaRPr lang="en-US" altLang="zh-TW" sz="2800" dirty="0" smtClean="0">
              <a:latin typeface="Times New Roman" pitchFamily="18" charset="0"/>
              <a:ea typeface="標楷體" pitchFamily="65" charset="-120"/>
            </a:endParaRPr>
          </a:p>
          <a:p>
            <a:pPr eaLnBrk="1" hangingPunct="1">
              <a:lnSpc>
                <a:spcPct val="80000"/>
              </a:lnSpc>
              <a:buFont typeface="Wingdings" pitchFamily="2" charset="2"/>
              <a:buNone/>
            </a:pPr>
            <a:endParaRPr lang="zh-TW" altLang="en-US" sz="800" dirty="0" smtClean="0">
              <a:latin typeface="Times New Roman" pitchFamily="18" charset="0"/>
              <a:ea typeface="標楷體" pitchFamily="65" charset="-120"/>
            </a:endParaRPr>
          </a:p>
          <a:p>
            <a:pPr lvl="1" eaLnBrk="1" hangingPunct="1">
              <a:lnSpc>
                <a:spcPct val="80000"/>
              </a:lnSpc>
              <a:buFont typeface="Wingdings" pitchFamily="2" charset="2"/>
              <a:buNone/>
            </a:pPr>
            <a:r>
              <a:rPr lang="zh-TW" altLang="en-US" sz="2400" dirty="0" smtClean="0">
                <a:solidFill>
                  <a:schemeClr val="bg1"/>
                </a:solidFill>
                <a:latin typeface="Times New Roman" pitchFamily="18" charset="0"/>
                <a:ea typeface="標楷體" pitchFamily="65" charset="-120"/>
              </a:rPr>
              <a:t>要求案主學習，並將實際運用案例及執行過程與結果</a:t>
            </a:r>
            <a:endParaRPr lang="en-US" altLang="zh-TW" sz="2400" dirty="0" smtClean="0">
              <a:solidFill>
                <a:schemeClr val="bg1"/>
              </a:solidFill>
              <a:latin typeface="Times New Roman" pitchFamily="18" charset="0"/>
              <a:ea typeface="標楷體" pitchFamily="65" charset="-120"/>
            </a:endParaRPr>
          </a:p>
          <a:p>
            <a:pPr lvl="1" eaLnBrk="1" hangingPunct="1">
              <a:lnSpc>
                <a:spcPct val="80000"/>
              </a:lnSpc>
              <a:buFont typeface="Wingdings" pitchFamily="2" charset="2"/>
              <a:buNone/>
            </a:pPr>
            <a:r>
              <a:rPr lang="zh-TW" altLang="en-US" sz="2400" dirty="0" smtClean="0">
                <a:solidFill>
                  <a:schemeClr val="bg1"/>
                </a:solidFill>
                <a:latin typeface="Times New Roman" pitchFamily="18" charset="0"/>
                <a:ea typeface="標楷體" pitchFamily="65" charset="-120"/>
              </a:rPr>
              <a:t>確實記錄，藉以有效指認錯誤觀念與自我對話，實踐</a:t>
            </a:r>
            <a:endParaRPr lang="en-US" altLang="zh-TW" sz="2400" dirty="0" smtClean="0">
              <a:solidFill>
                <a:schemeClr val="bg1"/>
              </a:solidFill>
              <a:latin typeface="Times New Roman" pitchFamily="18" charset="0"/>
              <a:ea typeface="標楷體" pitchFamily="65" charset="-120"/>
            </a:endParaRPr>
          </a:p>
          <a:p>
            <a:pPr lvl="1" eaLnBrk="1" hangingPunct="1">
              <a:lnSpc>
                <a:spcPct val="80000"/>
              </a:lnSpc>
              <a:buFont typeface="Wingdings" pitchFamily="2" charset="2"/>
              <a:buNone/>
            </a:pPr>
            <a:r>
              <a:rPr lang="zh-TW" altLang="en-US" sz="2400" dirty="0" smtClean="0">
                <a:solidFill>
                  <a:schemeClr val="bg1"/>
                </a:solidFill>
                <a:latin typeface="Times New Roman" pitchFamily="18" charset="0"/>
                <a:ea typeface="標楷體" pitchFamily="65" charset="-120"/>
              </a:rPr>
              <a:t>正向因應行為。（課本</a:t>
            </a:r>
            <a:r>
              <a:rPr lang="en-US" altLang="zh-TW" sz="2400" dirty="0" smtClean="0">
                <a:solidFill>
                  <a:schemeClr val="bg1"/>
                </a:solidFill>
                <a:latin typeface="Times New Roman" pitchFamily="18" charset="0"/>
                <a:ea typeface="標楷體" pitchFamily="65" charset="-120"/>
              </a:rPr>
              <a:t>p129</a:t>
            </a:r>
            <a:r>
              <a:rPr lang="zh-TW" altLang="en-US" sz="2400" dirty="0" smtClean="0">
                <a:solidFill>
                  <a:schemeClr val="bg1"/>
                </a:solidFill>
                <a:latin typeface="Times New Roman" pitchFamily="18" charset="0"/>
                <a:ea typeface="標楷體" pitchFamily="65" charset="-120"/>
              </a:rPr>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圓角矩形 6"/>
          <p:cNvSpPr/>
          <p:nvPr/>
        </p:nvSpPr>
        <p:spPr>
          <a:xfrm>
            <a:off x="199998" y="272211"/>
            <a:ext cx="2643187" cy="500063"/>
          </a:xfrm>
          <a:prstGeom prst="roundRect">
            <a:avLst/>
          </a:prstGeom>
          <a:ln/>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zh-TW" altLang="en-US"/>
          </a:p>
        </p:txBody>
      </p:sp>
      <p:sp>
        <p:nvSpPr>
          <p:cNvPr id="8" name="圓角矩形 7"/>
          <p:cNvSpPr/>
          <p:nvPr/>
        </p:nvSpPr>
        <p:spPr>
          <a:xfrm>
            <a:off x="199998" y="1916832"/>
            <a:ext cx="2643187" cy="500063"/>
          </a:xfrm>
          <a:prstGeom prst="roundRect">
            <a:avLst>
              <a:gd name="adj" fmla="val 21967"/>
            </a:avLst>
          </a:prstGeom>
          <a:ln/>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zh-TW" altLang="en-US"/>
          </a:p>
        </p:txBody>
      </p:sp>
      <p:sp>
        <p:nvSpPr>
          <p:cNvPr id="9" name="圓角矩形 8"/>
          <p:cNvSpPr/>
          <p:nvPr/>
        </p:nvSpPr>
        <p:spPr>
          <a:xfrm>
            <a:off x="220484" y="3617443"/>
            <a:ext cx="4464496" cy="500063"/>
          </a:xfrm>
          <a:prstGeom prst="roundRect">
            <a:avLst/>
          </a:prstGeom>
          <a:ln/>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zh-TW" altLang="en-US"/>
          </a:p>
        </p:txBody>
      </p:sp>
      <p:sp>
        <p:nvSpPr>
          <p:cNvPr id="21509" name="Rectangle 2"/>
          <p:cNvSpPr>
            <a:spLocks noGrp="1" noChangeArrowheads="1"/>
          </p:cNvSpPr>
          <p:nvPr>
            <p:ph type="title"/>
          </p:nvPr>
        </p:nvSpPr>
        <p:spPr/>
        <p:txBody>
          <a:bodyPr/>
          <a:lstStyle/>
          <a:p>
            <a:pPr eaLnBrk="1" hangingPunct="1"/>
            <a:r>
              <a:rPr lang="en-US" altLang="zh-TW" smtClean="0"/>
              <a:t>   </a:t>
            </a:r>
            <a:endParaRPr lang="zh-TW" altLang="zh-TW" smtClean="0"/>
          </a:p>
        </p:txBody>
      </p:sp>
      <p:sp>
        <p:nvSpPr>
          <p:cNvPr id="21510" name="Rectangle 3"/>
          <p:cNvSpPr>
            <a:spLocks noGrp="1" noChangeArrowheads="1"/>
          </p:cNvSpPr>
          <p:nvPr>
            <p:ph idx="1"/>
          </p:nvPr>
        </p:nvSpPr>
        <p:spPr>
          <a:xfrm>
            <a:off x="179512" y="272211"/>
            <a:ext cx="8501062" cy="5328592"/>
          </a:xfrm>
        </p:spPr>
        <p:txBody>
          <a:bodyPr/>
          <a:lstStyle/>
          <a:p>
            <a:pPr eaLnBrk="1" hangingPunct="1">
              <a:lnSpc>
                <a:spcPct val="90000"/>
              </a:lnSpc>
              <a:buFont typeface="Wingdings" pitchFamily="2" charset="2"/>
              <a:buNone/>
            </a:pPr>
            <a:r>
              <a:rPr lang="en-US" altLang="zh-TW" sz="2800" dirty="0" smtClean="0">
                <a:latin typeface="Times New Roman" pitchFamily="18" charset="0"/>
                <a:ea typeface="標楷體" pitchFamily="65" charset="-120"/>
              </a:rPr>
              <a:t>4.</a:t>
            </a:r>
            <a:r>
              <a:rPr lang="zh-TW" altLang="en-US" sz="2800" dirty="0" smtClean="0">
                <a:latin typeface="Times New Roman" pitchFamily="18" charset="0"/>
                <a:ea typeface="標楷體" pitchFamily="65" charset="-120"/>
              </a:rPr>
              <a:t>強調體驗學習  </a:t>
            </a:r>
          </a:p>
          <a:p>
            <a:pPr lvl="1" eaLnBrk="1" hangingPunct="1">
              <a:lnSpc>
                <a:spcPct val="90000"/>
              </a:lnSpc>
              <a:buFont typeface="Wingdings" pitchFamily="2" charset="2"/>
              <a:buNone/>
            </a:pPr>
            <a:r>
              <a:rPr lang="zh-TW" altLang="en-US" sz="2400" dirty="0" smtClean="0">
                <a:solidFill>
                  <a:schemeClr val="bg1"/>
                </a:solidFill>
                <a:latin typeface="Times New Roman" pitchFamily="18" charset="0"/>
                <a:ea typeface="標楷體" pitchFamily="65" charset="-120"/>
              </a:rPr>
              <a:t>改變不僅在認知層次，且必須身體力行，讓案主體驗與自</a:t>
            </a:r>
            <a:endParaRPr lang="en-US" altLang="zh-TW" sz="2400" dirty="0" smtClean="0">
              <a:solidFill>
                <a:schemeClr val="bg1"/>
              </a:solidFill>
              <a:latin typeface="Times New Roman" pitchFamily="18" charset="0"/>
              <a:ea typeface="標楷體" pitchFamily="65" charset="-120"/>
            </a:endParaRPr>
          </a:p>
          <a:p>
            <a:pPr lvl="1" eaLnBrk="1" hangingPunct="1">
              <a:lnSpc>
                <a:spcPct val="90000"/>
              </a:lnSpc>
              <a:buFont typeface="Wingdings" pitchFamily="2" charset="2"/>
              <a:buNone/>
            </a:pPr>
            <a:r>
              <a:rPr lang="zh-TW" altLang="en-US" sz="2400" dirty="0" smtClean="0">
                <a:solidFill>
                  <a:schemeClr val="bg1"/>
                </a:solidFill>
                <a:latin typeface="Times New Roman" pitchFamily="18" charset="0"/>
                <a:ea typeface="標楷體" pitchFamily="65" charset="-120"/>
              </a:rPr>
              <a:t>己行為不協調（</a:t>
            </a:r>
            <a:r>
              <a:rPr lang="en-US" altLang="zh-TW" sz="2400" dirty="0" smtClean="0">
                <a:solidFill>
                  <a:schemeClr val="bg1"/>
                </a:solidFill>
                <a:latin typeface="Times New Roman" pitchFamily="18" charset="0"/>
                <a:ea typeface="標楷體" pitchFamily="65" charset="-120"/>
              </a:rPr>
              <a:t>dissonance</a:t>
            </a:r>
            <a:r>
              <a:rPr lang="zh-TW" altLang="en-US" sz="2400" dirty="0" smtClean="0">
                <a:solidFill>
                  <a:schemeClr val="bg1"/>
                </a:solidFill>
                <a:latin typeface="Times New Roman" pitchFamily="18" charset="0"/>
                <a:ea typeface="標楷體" pitchFamily="65" charset="-120"/>
              </a:rPr>
              <a:t>）的態度與信念，產生改變其錯</a:t>
            </a:r>
            <a:endParaRPr lang="en-US" altLang="zh-TW" sz="2400" dirty="0" smtClean="0">
              <a:solidFill>
                <a:schemeClr val="bg1"/>
              </a:solidFill>
              <a:latin typeface="Times New Roman" pitchFamily="18" charset="0"/>
              <a:ea typeface="標楷體" pitchFamily="65" charset="-120"/>
            </a:endParaRPr>
          </a:p>
          <a:p>
            <a:pPr lvl="1" eaLnBrk="1" hangingPunct="1">
              <a:lnSpc>
                <a:spcPct val="90000"/>
              </a:lnSpc>
              <a:buFont typeface="Wingdings" pitchFamily="2" charset="2"/>
              <a:buNone/>
            </a:pPr>
            <a:r>
              <a:rPr lang="zh-TW" altLang="en-US" sz="2400" dirty="0" smtClean="0">
                <a:solidFill>
                  <a:schemeClr val="bg1"/>
                </a:solidFill>
                <a:latin typeface="Times New Roman" pitchFamily="18" charset="0"/>
                <a:ea typeface="標楷體" pitchFamily="65" charset="-120"/>
              </a:rPr>
              <a:t>誤觀念的傾向</a:t>
            </a:r>
            <a:r>
              <a:rPr lang="en-US" altLang="zh-TW" sz="2400" dirty="0" smtClean="0">
                <a:solidFill>
                  <a:schemeClr val="bg1"/>
                </a:solidFill>
                <a:latin typeface="Times New Roman" pitchFamily="18" charset="0"/>
                <a:ea typeface="標楷體" pitchFamily="65" charset="-120"/>
              </a:rPr>
              <a:t>—</a:t>
            </a:r>
            <a:r>
              <a:rPr lang="zh-TW" altLang="en-US" sz="2400" dirty="0" smtClean="0">
                <a:solidFill>
                  <a:schemeClr val="bg1"/>
                </a:solidFill>
                <a:latin typeface="Times New Roman" pitchFamily="18" charset="0"/>
                <a:ea typeface="標楷體" pitchFamily="65" charset="-120"/>
              </a:rPr>
              <a:t>以行為實踐來挑戰錯誤</a:t>
            </a:r>
            <a:r>
              <a:rPr lang="zh-TW" altLang="en-US" sz="2400" dirty="0">
                <a:solidFill>
                  <a:schemeClr val="bg1"/>
                </a:solidFill>
                <a:latin typeface="Times New Roman" pitchFamily="18" charset="0"/>
                <a:ea typeface="標楷體" pitchFamily="65" charset="-120"/>
              </a:rPr>
              <a:t>認知（課本</a:t>
            </a:r>
            <a:r>
              <a:rPr lang="en-US" altLang="zh-TW" sz="2400" smtClean="0">
                <a:solidFill>
                  <a:schemeClr val="bg1"/>
                </a:solidFill>
                <a:latin typeface="Times New Roman" pitchFamily="18" charset="0"/>
                <a:ea typeface="標楷體" pitchFamily="65" charset="-120"/>
              </a:rPr>
              <a:t>p131</a:t>
            </a:r>
            <a:r>
              <a:rPr lang="zh-TW" altLang="en-US" sz="2400" smtClean="0">
                <a:solidFill>
                  <a:schemeClr val="bg1"/>
                </a:solidFill>
                <a:latin typeface="Times New Roman" pitchFamily="18" charset="0"/>
                <a:ea typeface="標楷體" pitchFamily="65" charset="-120"/>
              </a:rPr>
              <a:t>） 。</a:t>
            </a:r>
            <a:endParaRPr lang="zh-TW" altLang="en-US" sz="2400" dirty="0" smtClean="0">
              <a:solidFill>
                <a:schemeClr val="bg1"/>
              </a:solidFill>
              <a:latin typeface="Times New Roman" pitchFamily="18" charset="0"/>
              <a:ea typeface="標楷體" pitchFamily="65" charset="-120"/>
            </a:endParaRPr>
          </a:p>
          <a:p>
            <a:pPr eaLnBrk="1" hangingPunct="1">
              <a:lnSpc>
                <a:spcPct val="90000"/>
              </a:lnSpc>
              <a:buFont typeface="Wingdings" pitchFamily="2" charset="2"/>
              <a:buNone/>
            </a:pPr>
            <a:r>
              <a:rPr lang="en-US" altLang="zh-TW" sz="2800" dirty="0" smtClean="0">
                <a:latin typeface="Times New Roman" pitchFamily="18" charset="0"/>
                <a:ea typeface="標楷體" pitchFamily="65" charset="-120"/>
              </a:rPr>
              <a:t>5.</a:t>
            </a:r>
            <a:r>
              <a:rPr lang="zh-TW" altLang="en-US" sz="2800" dirty="0" smtClean="0">
                <a:latin typeface="Times New Roman" pitchFamily="18" charset="0"/>
                <a:ea typeface="標楷體" pitchFamily="65" charset="-120"/>
              </a:rPr>
              <a:t>試用逆向操作</a:t>
            </a:r>
          </a:p>
          <a:p>
            <a:pPr lvl="1" eaLnBrk="1" hangingPunct="1">
              <a:lnSpc>
                <a:spcPct val="90000"/>
              </a:lnSpc>
              <a:buFont typeface="Wingdings" pitchFamily="2" charset="2"/>
              <a:buNone/>
            </a:pPr>
            <a:r>
              <a:rPr lang="zh-TW" altLang="en-US" sz="2400" dirty="0" smtClean="0">
                <a:solidFill>
                  <a:schemeClr val="bg1"/>
                </a:solidFill>
                <a:latin typeface="Times New Roman" pitchFamily="18" charset="0"/>
                <a:ea typeface="標楷體" pitchFamily="65" charset="-120"/>
              </a:rPr>
              <a:t>對案主經常產生的預期焦慮，反而驅使他主動或提前面對。</a:t>
            </a:r>
            <a:endParaRPr lang="en-US" altLang="zh-TW" sz="2400" dirty="0" smtClean="0">
              <a:solidFill>
                <a:schemeClr val="bg1"/>
              </a:solidFill>
              <a:latin typeface="Times New Roman" pitchFamily="18" charset="0"/>
              <a:ea typeface="標楷體" pitchFamily="65" charset="-120"/>
            </a:endParaRPr>
          </a:p>
          <a:p>
            <a:pPr lvl="1" eaLnBrk="1" hangingPunct="1">
              <a:lnSpc>
                <a:spcPct val="90000"/>
              </a:lnSpc>
              <a:buFont typeface="Wingdings" pitchFamily="2" charset="2"/>
              <a:buNone/>
            </a:pPr>
            <a:r>
              <a:rPr lang="zh-TW" altLang="en-US" sz="2400" dirty="0" smtClean="0">
                <a:solidFill>
                  <a:schemeClr val="bg1"/>
                </a:solidFill>
                <a:latin typeface="Times New Roman" pitchFamily="18" charset="0"/>
                <a:ea typeface="標楷體" pitchFamily="65" charset="-120"/>
              </a:rPr>
              <a:t>需與案主一同使用，但不適用有自殺意圖的個案。（課本</a:t>
            </a:r>
            <a:r>
              <a:rPr lang="en-US" altLang="zh-TW" sz="2400" dirty="0" smtClean="0">
                <a:solidFill>
                  <a:schemeClr val="bg1"/>
                </a:solidFill>
                <a:latin typeface="Times New Roman" pitchFamily="18" charset="0"/>
                <a:ea typeface="標楷體" pitchFamily="65" charset="-120"/>
              </a:rPr>
              <a:t>p142</a:t>
            </a:r>
            <a:r>
              <a:rPr lang="zh-TW" altLang="en-US" sz="2400" dirty="0" smtClean="0">
                <a:solidFill>
                  <a:schemeClr val="bg1"/>
                </a:solidFill>
                <a:latin typeface="Times New Roman" pitchFamily="18" charset="0"/>
                <a:ea typeface="標楷體" pitchFamily="65" charset="-120"/>
              </a:rPr>
              <a:t>）</a:t>
            </a:r>
          </a:p>
          <a:p>
            <a:pPr eaLnBrk="1" hangingPunct="1">
              <a:lnSpc>
                <a:spcPct val="90000"/>
              </a:lnSpc>
              <a:buFont typeface="Wingdings" pitchFamily="2" charset="2"/>
              <a:buNone/>
            </a:pPr>
            <a:r>
              <a:rPr lang="en-US" altLang="zh-TW" sz="2800" dirty="0" smtClean="0">
                <a:latin typeface="Times New Roman" pitchFamily="18" charset="0"/>
                <a:ea typeface="標楷體" pitchFamily="65" charset="-120"/>
              </a:rPr>
              <a:t>6.</a:t>
            </a:r>
            <a:r>
              <a:rPr lang="zh-TW" altLang="en-US" sz="2800" dirty="0" smtClean="0">
                <a:latin typeface="Times New Roman" pitchFamily="18" charset="0"/>
                <a:ea typeface="標楷體" pitchFamily="65" charset="-120"/>
              </a:rPr>
              <a:t>運用動態思考與存在深思</a:t>
            </a:r>
          </a:p>
          <a:p>
            <a:pPr lvl="1" eaLnBrk="1" hangingPunct="1">
              <a:lnSpc>
                <a:spcPct val="90000"/>
              </a:lnSpc>
              <a:buFont typeface="Wingdings" pitchFamily="2" charset="2"/>
              <a:buNone/>
            </a:pPr>
            <a:r>
              <a:rPr lang="zh-TW" altLang="en-US" sz="2400" dirty="0" smtClean="0">
                <a:solidFill>
                  <a:schemeClr val="bg1"/>
                </a:solidFill>
                <a:latin typeface="Times New Roman" pitchFamily="18" charset="0"/>
                <a:ea typeface="標楷體" pitchFamily="65" charset="-120"/>
              </a:rPr>
              <a:t>問題澄清必須經過反覆思考加以確認：意識問題、期望解</a:t>
            </a:r>
            <a:endParaRPr lang="en-US" altLang="zh-TW" sz="2400" dirty="0" smtClean="0">
              <a:solidFill>
                <a:schemeClr val="bg1"/>
              </a:solidFill>
              <a:latin typeface="Times New Roman" pitchFamily="18" charset="0"/>
              <a:ea typeface="標楷體" pitchFamily="65" charset="-120"/>
            </a:endParaRPr>
          </a:p>
          <a:p>
            <a:pPr lvl="1" eaLnBrk="1" hangingPunct="1">
              <a:lnSpc>
                <a:spcPct val="90000"/>
              </a:lnSpc>
              <a:buFont typeface="Wingdings" pitchFamily="2" charset="2"/>
              <a:buNone/>
            </a:pPr>
            <a:r>
              <a:rPr lang="zh-TW" altLang="en-US" sz="2400" dirty="0" smtClean="0">
                <a:solidFill>
                  <a:schemeClr val="bg1"/>
                </a:solidFill>
                <a:latin typeface="Times New Roman" pitchFamily="18" charset="0"/>
                <a:ea typeface="標楷體" pitchFamily="65" charset="-120"/>
              </a:rPr>
              <a:t>決問題、定義問題、思考策略。</a:t>
            </a:r>
            <a:endParaRPr lang="en-US" altLang="zh-TW" sz="2400" dirty="0" smtClean="0">
              <a:solidFill>
                <a:schemeClr val="bg1"/>
              </a:solidFill>
              <a:latin typeface="Times New Roman" pitchFamily="18" charset="0"/>
              <a:ea typeface="標楷體" pitchFamily="65" charset="-120"/>
            </a:endParaRPr>
          </a:p>
          <a:p>
            <a:pPr lvl="1" eaLnBrk="1" hangingPunct="1">
              <a:lnSpc>
                <a:spcPct val="90000"/>
              </a:lnSpc>
              <a:buFont typeface="Wingdings" pitchFamily="2" charset="2"/>
              <a:buNone/>
            </a:pPr>
            <a:r>
              <a:rPr lang="zh-TW" altLang="en-US" sz="2400" dirty="0" smtClean="0">
                <a:solidFill>
                  <a:schemeClr val="bg1"/>
                </a:solidFill>
                <a:latin typeface="Times New Roman" pitchFamily="18" charset="0"/>
                <a:ea typeface="標楷體" pitchFamily="65" charset="-120"/>
              </a:rPr>
              <a:t>存在深思則是回想與反映沈澱過去的生命痕跡，以及未來</a:t>
            </a:r>
            <a:endParaRPr lang="en-US" altLang="zh-TW" sz="2400" dirty="0" smtClean="0">
              <a:solidFill>
                <a:schemeClr val="bg1"/>
              </a:solidFill>
              <a:latin typeface="Times New Roman" pitchFamily="18" charset="0"/>
              <a:ea typeface="標楷體" pitchFamily="65" charset="-120"/>
            </a:endParaRPr>
          </a:p>
          <a:p>
            <a:pPr lvl="1" eaLnBrk="1" hangingPunct="1">
              <a:lnSpc>
                <a:spcPct val="90000"/>
              </a:lnSpc>
              <a:buFont typeface="Wingdings" pitchFamily="2" charset="2"/>
              <a:buNone/>
            </a:pPr>
            <a:r>
              <a:rPr lang="zh-TW" altLang="en-US" sz="2400" dirty="0" smtClean="0">
                <a:solidFill>
                  <a:schemeClr val="bg1"/>
                </a:solidFill>
                <a:latin typeface="Times New Roman" pitchFamily="18" charset="0"/>
                <a:ea typeface="標楷體" pitchFamily="65" charset="-120"/>
              </a:rPr>
              <a:t>生命的意義。（課本</a:t>
            </a:r>
            <a:r>
              <a:rPr lang="en-US" altLang="zh-TW" sz="2400" dirty="0" smtClean="0">
                <a:solidFill>
                  <a:schemeClr val="bg1"/>
                </a:solidFill>
                <a:latin typeface="Times New Roman" pitchFamily="18" charset="0"/>
                <a:ea typeface="標楷體" pitchFamily="65" charset="-120"/>
              </a:rPr>
              <a:t>p147</a:t>
            </a:r>
            <a:r>
              <a:rPr lang="zh-TW" altLang="en-US" sz="2400" dirty="0" smtClean="0">
                <a:solidFill>
                  <a:schemeClr val="bg1"/>
                </a:solidFill>
                <a:latin typeface="Times New Roman" pitchFamily="18" charset="0"/>
                <a:ea typeface="標楷體" pitchFamily="65" charset="-120"/>
              </a:rPr>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zh-TW" smtClean="0"/>
              <a:t>  </a:t>
            </a:r>
            <a:endParaRPr lang="zh-TW" altLang="zh-TW" smtClean="0"/>
          </a:p>
        </p:txBody>
      </p:sp>
      <p:sp>
        <p:nvSpPr>
          <p:cNvPr id="5" name="內容版面配置區 4"/>
          <p:cNvSpPr>
            <a:spLocks noGrp="1"/>
          </p:cNvSpPr>
          <p:nvPr>
            <p:ph idx="1"/>
          </p:nvPr>
        </p:nvSpPr>
        <p:spPr/>
        <p:txBody>
          <a:bodyPr/>
          <a:lstStyle/>
          <a:p>
            <a:pPr>
              <a:buNone/>
            </a:pPr>
            <a:r>
              <a:rPr lang="zh-TW" altLang="zh-TW" sz="2800" dirty="0" smtClean="0">
                <a:solidFill>
                  <a:schemeClr val="bg1"/>
                </a:solidFill>
                <a:latin typeface="標楷體" pitchFamily="65" charset="-120"/>
                <a:ea typeface="標楷體" pitchFamily="65" charset="-120"/>
              </a:rPr>
              <a:t>（四）處遇方向與步驟</a:t>
            </a:r>
          </a:p>
          <a:p>
            <a:pPr lvl="2">
              <a:buNone/>
            </a:pPr>
            <a:r>
              <a:rPr lang="en-US" altLang="zh-TW" dirty="0" smtClean="0">
                <a:latin typeface="標楷體" pitchFamily="65" charset="-120"/>
                <a:ea typeface="標楷體" pitchFamily="65" charset="-120"/>
              </a:rPr>
              <a:t>1.</a:t>
            </a:r>
            <a:r>
              <a:rPr lang="zh-TW" altLang="zh-TW" dirty="0" smtClean="0">
                <a:latin typeface="標楷體" pitchFamily="65" charset="-120"/>
                <a:ea typeface="標楷體" pitchFamily="65" charset="-120"/>
              </a:rPr>
              <a:t>辨識扭曲的思考方式或想法所在，以及如何導致負</a:t>
            </a:r>
            <a:r>
              <a:rPr lang="zh-TW" altLang="en-US" dirty="0" smtClean="0">
                <a:latin typeface="標楷體" pitchFamily="65" charset="-120"/>
                <a:ea typeface="標楷體" pitchFamily="65" charset="-120"/>
              </a:rPr>
              <a:t> </a:t>
            </a:r>
            <a:endParaRPr lang="en-US" altLang="zh-TW" dirty="0" smtClean="0">
              <a:latin typeface="標楷體" pitchFamily="65" charset="-120"/>
              <a:ea typeface="標楷體" pitchFamily="65" charset="-120"/>
            </a:endParaRPr>
          </a:p>
          <a:p>
            <a:pPr lvl="2">
              <a:buNone/>
            </a:pPr>
            <a:r>
              <a:rPr lang="zh-TW" altLang="en-US" dirty="0" smtClean="0">
                <a:latin typeface="標楷體" pitchFamily="65" charset="-120"/>
                <a:ea typeface="標楷體" pitchFamily="65" charset="-120"/>
              </a:rPr>
              <a:t>  </a:t>
            </a:r>
            <a:r>
              <a:rPr lang="zh-TW" altLang="zh-TW" dirty="0" smtClean="0">
                <a:latin typeface="標楷體" pitchFamily="65" charset="-120"/>
                <a:ea typeface="標楷體" pitchFamily="65" charset="-120"/>
              </a:rPr>
              <a:t>面情緒與失調行為。</a:t>
            </a:r>
          </a:p>
          <a:p>
            <a:pPr lvl="2">
              <a:buNone/>
            </a:pPr>
            <a:r>
              <a:rPr lang="en-US" altLang="zh-TW" dirty="0" smtClean="0">
                <a:latin typeface="標楷體" pitchFamily="65" charset="-120"/>
                <a:ea typeface="標楷體" pitchFamily="65" charset="-120"/>
              </a:rPr>
              <a:t>2.</a:t>
            </a:r>
            <a:r>
              <a:rPr lang="zh-TW" altLang="zh-TW" dirty="0" smtClean="0">
                <a:latin typeface="標楷體" pitchFamily="65" charset="-120"/>
                <a:ea typeface="標楷體" pitchFamily="65" charset="-120"/>
              </a:rPr>
              <a:t>自我監控負面的思考方式或自我對話。</a:t>
            </a:r>
          </a:p>
          <a:p>
            <a:pPr lvl="2">
              <a:buNone/>
            </a:pPr>
            <a:r>
              <a:rPr lang="en-US" altLang="zh-TW" dirty="0" smtClean="0">
                <a:latin typeface="標楷體" pitchFamily="65" charset="-120"/>
                <a:ea typeface="標楷體" pitchFamily="65" charset="-120"/>
              </a:rPr>
              <a:t>3.</a:t>
            </a:r>
            <a:r>
              <a:rPr lang="zh-TW" altLang="zh-TW" dirty="0" smtClean="0">
                <a:latin typeface="標楷體" pitchFamily="65" charset="-120"/>
                <a:ea typeface="標楷體" pitchFamily="65" charset="-120"/>
              </a:rPr>
              <a:t>探索該負面思考與潛在感覺或信念間的關係。</a:t>
            </a:r>
          </a:p>
          <a:p>
            <a:pPr lvl="2">
              <a:buNone/>
            </a:pPr>
            <a:r>
              <a:rPr lang="en-US" altLang="zh-TW" dirty="0" smtClean="0">
                <a:latin typeface="標楷體" pitchFamily="65" charset="-120"/>
                <a:ea typeface="標楷體" pitchFamily="65" charset="-120"/>
              </a:rPr>
              <a:t>4.</a:t>
            </a:r>
            <a:r>
              <a:rPr lang="zh-TW" altLang="zh-TW" dirty="0" smtClean="0">
                <a:latin typeface="標楷體" pitchFamily="65" charset="-120"/>
                <a:ea typeface="標楷體" pitchFamily="65" charset="-120"/>
              </a:rPr>
              <a:t>嘗試具正面功能和不扭曲的思考方式。</a:t>
            </a:r>
          </a:p>
          <a:p>
            <a:pPr lvl="2">
              <a:buNone/>
            </a:pPr>
            <a:r>
              <a:rPr lang="en-US" altLang="zh-TW" dirty="0" smtClean="0">
                <a:latin typeface="標楷體" pitchFamily="65" charset="-120"/>
                <a:ea typeface="標楷體" pitchFamily="65" charset="-120"/>
              </a:rPr>
              <a:t>5.</a:t>
            </a:r>
            <a:r>
              <a:rPr lang="zh-TW" altLang="zh-TW" dirty="0" smtClean="0">
                <a:latin typeface="標楷體" pitchFamily="65" charset="-120"/>
                <a:ea typeface="標楷體" pitchFamily="65" charset="-120"/>
              </a:rPr>
              <a:t>檢驗修正後的認知方式，其因應行為及環境調適上的有效性。</a:t>
            </a:r>
          </a:p>
          <a:p>
            <a:endParaRPr lang="zh-TW" altLang="en-US" sz="28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28625" y="0"/>
            <a:ext cx="8229600" cy="1143000"/>
          </a:xfrm>
        </p:spPr>
        <p:txBody>
          <a:bodyPr/>
          <a:lstStyle/>
          <a:p>
            <a:pPr eaLnBrk="1" hangingPunct="1"/>
            <a:r>
              <a:rPr lang="zh-TW" altLang="en-US" dirty="0" smtClean="0">
                <a:solidFill>
                  <a:srgbClr val="CCFFFF"/>
                </a:solidFill>
                <a:latin typeface="Times New Roman" pitchFamily="18" charset="0"/>
                <a:ea typeface="標楷體" pitchFamily="65" charset="-120"/>
              </a:rPr>
              <a:t>理論評估</a:t>
            </a:r>
          </a:p>
        </p:txBody>
      </p:sp>
      <p:grpSp>
        <p:nvGrpSpPr>
          <p:cNvPr id="5" name="群組 4"/>
          <p:cNvGrpSpPr/>
          <p:nvPr/>
        </p:nvGrpSpPr>
        <p:grpSpPr>
          <a:xfrm>
            <a:off x="358298" y="1106553"/>
            <a:ext cx="8030126" cy="4338671"/>
            <a:chOff x="214282" y="1106553"/>
            <a:chExt cx="8215369" cy="4338671"/>
          </a:xfrm>
        </p:grpSpPr>
        <p:sp>
          <p:nvSpPr>
            <p:cNvPr id="6" name="手繪多邊形 5"/>
            <p:cNvSpPr/>
            <p:nvPr/>
          </p:nvSpPr>
          <p:spPr>
            <a:xfrm>
              <a:off x="214282" y="1106553"/>
              <a:ext cx="8215369" cy="1026303"/>
            </a:xfrm>
            <a:custGeom>
              <a:avLst/>
              <a:gdLst>
                <a:gd name="connsiteX0" fmla="*/ 0 w 8215369"/>
                <a:gd name="connsiteY0" fmla="*/ 0 h 1814400"/>
                <a:gd name="connsiteX1" fmla="*/ 8215369 w 8215369"/>
                <a:gd name="connsiteY1" fmla="*/ 0 h 1814400"/>
                <a:gd name="connsiteX2" fmla="*/ 8215369 w 8215369"/>
                <a:gd name="connsiteY2" fmla="*/ 1814400 h 1814400"/>
                <a:gd name="connsiteX3" fmla="*/ 0 w 8215369"/>
                <a:gd name="connsiteY3" fmla="*/ 1814400 h 1814400"/>
                <a:gd name="connsiteX4" fmla="*/ 0 w 8215369"/>
                <a:gd name="connsiteY4" fmla="*/ 0 h 1814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15369" h="1814400">
                  <a:moveTo>
                    <a:pt x="0" y="0"/>
                  </a:moveTo>
                  <a:lnTo>
                    <a:pt x="8215369" y="0"/>
                  </a:lnTo>
                  <a:lnTo>
                    <a:pt x="8215369" y="1814400"/>
                  </a:lnTo>
                  <a:lnTo>
                    <a:pt x="0" y="1814400"/>
                  </a:lnTo>
                  <a:lnTo>
                    <a:pt x="0" y="0"/>
                  </a:lnTo>
                  <a:close/>
                </a:path>
              </a:pathLst>
            </a:custGeom>
          </p:spPr>
          <p:style>
            <a:lnRef idx="1">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284480" tIns="162560" rIns="284480" bIns="162560" numCol="1" spcCol="1270" anchor="ctr" anchorCtr="0">
              <a:noAutofit/>
            </a:bodyPr>
            <a:lstStyle/>
            <a:p>
              <a:pPr lvl="0" algn="ctr" defTabSz="1778000" rtl="0">
                <a:lnSpc>
                  <a:spcPct val="90000"/>
                </a:lnSpc>
                <a:spcBef>
                  <a:spcPct val="0"/>
                </a:spcBef>
                <a:spcAft>
                  <a:spcPct val="35000"/>
                </a:spcAft>
              </a:pPr>
              <a:r>
                <a:rPr lang="zh-TW" altLang="en-US" sz="3600" kern="1200" dirty="0" smtClean="0">
                  <a:latin typeface="標楷體" pitchFamily="65" charset="-120"/>
                  <a:ea typeface="標楷體" pitchFamily="65" charset="-120"/>
                </a:rPr>
                <a:t>優點</a:t>
              </a:r>
              <a:endParaRPr lang="zh-TW" altLang="en-US" sz="3600" kern="1200" dirty="0">
                <a:latin typeface="標楷體" pitchFamily="65" charset="-120"/>
                <a:ea typeface="標楷體" pitchFamily="65" charset="-120"/>
              </a:endParaRPr>
            </a:p>
          </p:txBody>
        </p:sp>
        <p:sp>
          <p:nvSpPr>
            <p:cNvPr id="7" name="手繪多邊形 6"/>
            <p:cNvSpPr/>
            <p:nvPr/>
          </p:nvSpPr>
          <p:spPr>
            <a:xfrm>
              <a:off x="214282" y="2132856"/>
              <a:ext cx="8215369" cy="3312368"/>
            </a:xfrm>
            <a:custGeom>
              <a:avLst/>
              <a:gdLst>
                <a:gd name="connsiteX0" fmla="*/ 0 w 8215369"/>
                <a:gd name="connsiteY0" fmla="*/ 0 h 2766959"/>
                <a:gd name="connsiteX1" fmla="*/ 8215369 w 8215369"/>
                <a:gd name="connsiteY1" fmla="*/ 0 h 2766959"/>
                <a:gd name="connsiteX2" fmla="*/ 8215369 w 8215369"/>
                <a:gd name="connsiteY2" fmla="*/ 2766959 h 2766959"/>
                <a:gd name="connsiteX3" fmla="*/ 0 w 8215369"/>
                <a:gd name="connsiteY3" fmla="*/ 2766959 h 2766959"/>
                <a:gd name="connsiteX4" fmla="*/ 0 w 8215369"/>
                <a:gd name="connsiteY4" fmla="*/ 0 h 27669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15369" h="2766959">
                  <a:moveTo>
                    <a:pt x="0" y="0"/>
                  </a:moveTo>
                  <a:lnTo>
                    <a:pt x="8215369" y="0"/>
                  </a:lnTo>
                  <a:lnTo>
                    <a:pt x="8215369" y="2766959"/>
                  </a:lnTo>
                  <a:lnTo>
                    <a:pt x="0" y="2766959"/>
                  </a:lnTo>
                  <a:lnTo>
                    <a:pt x="0" y="0"/>
                  </a:lnTo>
                  <a:close/>
                </a:path>
              </a:pathLst>
            </a:custGeom>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06680" rIns="142240" bIns="160020" numCol="1" spcCol="1270" anchor="t" anchorCtr="0">
              <a:noAutofit/>
            </a:bodyPr>
            <a:lstStyle/>
            <a:p>
              <a:pPr marL="228600" lvl="1" indent="-228600" algn="l" defTabSz="889000" rtl="0">
                <a:lnSpc>
                  <a:spcPct val="90000"/>
                </a:lnSpc>
                <a:spcBef>
                  <a:spcPct val="0"/>
                </a:spcBef>
                <a:spcAft>
                  <a:spcPct val="15000"/>
                </a:spcAft>
              </a:pPr>
              <a:r>
                <a:rPr lang="zh-TW" altLang="en-US" kern="1200" dirty="0" smtClean="0">
                  <a:latin typeface="標楷體" pitchFamily="65" charset="-120"/>
                  <a:ea typeface="標楷體" pitchFamily="65" charset="-120"/>
                </a:rPr>
                <a:t>（一）未忽略外在環境與他人的影響</a:t>
              </a:r>
              <a:endParaRPr lang="en-US" altLang="zh-TW" dirty="0">
                <a:latin typeface="標楷體" pitchFamily="65" charset="-120"/>
                <a:ea typeface="標楷體" pitchFamily="65" charset="-120"/>
              </a:endParaRPr>
            </a:p>
            <a:p>
              <a:pPr marL="228600" lvl="1" indent="-228600" algn="l" defTabSz="889000" rtl="0">
                <a:lnSpc>
                  <a:spcPct val="90000"/>
                </a:lnSpc>
                <a:spcBef>
                  <a:spcPct val="0"/>
                </a:spcBef>
                <a:spcAft>
                  <a:spcPct val="15000"/>
                </a:spcAft>
              </a:pPr>
              <a:r>
                <a:rPr lang="zh-TW" altLang="en-US" kern="1200" dirty="0">
                  <a:latin typeface="標楷體" pitchFamily="65" charset="-120"/>
                  <a:ea typeface="標楷體" pitchFamily="65" charset="-120"/>
                </a:rPr>
                <a:t> </a:t>
              </a:r>
              <a:r>
                <a:rPr lang="zh-TW" altLang="en-US" kern="1200" dirty="0" smtClean="0">
                  <a:latin typeface="標楷體" pitchFamily="65" charset="-120"/>
                  <a:ea typeface="標楷體" pitchFamily="65" charset="-120"/>
                </a:rPr>
                <a:t>     </a:t>
              </a:r>
              <a:r>
                <a:rPr lang="zh-TW" kern="1200" dirty="0" smtClean="0">
                  <a:latin typeface="標楷體" pitchFamily="65" charset="-120"/>
                  <a:ea typeface="標楷體" pitchFamily="65" charset="-120"/>
                </a:rPr>
                <a:t>案主不理性的信念、自我對話與錯誤觀念，是植基</a:t>
              </a:r>
              <a:endParaRPr lang="en-US" altLang="zh-TW" kern="1200" dirty="0" smtClean="0">
                <a:latin typeface="標楷體" pitchFamily="65" charset="-120"/>
                <a:ea typeface="標楷體" pitchFamily="65" charset="-120"/>
              </a:endParaRPr>
            </a:p>
            <a:p>
              <a:pPr marL="228600" lvl="1" indent="-228600" defTabSz="889000">
                <a:lnSpc>
                  <a:spcPct val="90000"/>
                </a:lnSpc>
                <a:spcAft>
                  <a:spcPct val="15000"/>
                </a:spcAft>
              </a:pPr>
              <a:r>
                <a:rPr lang="zh-TW" altLang="en-US" dirty="0">
                  <a:latin typeface="標楷體" pitchFamily="65" charset="-120"/>
                  <a:ea typeface="標楷體" pitchFamily="65" charset="-120"/>
                </a:rPr>
                <a:t> </a:t>
              </a:r>
              <a:r>
                <a:rPr lang="zh-TW" altLang="en-US" dirty="0" smtClean="0">
                  <a:latin typeface="標楷體" pitchFamily="65" charset="-120"/>
                  <a:ea typeface="標楷體" pitchFamily="65" charset="-120"/>
                </a:rPr>
                <a:t>     </a:t>
              </a:r>
              <a:r>
                <a:rPr lang="zh-TW" kern="1200" dirty="0" smtClean="0">
                  <a:latin typeface="標楷體" pitchFamily="65" charset="-120"/>
                  <a:ea typeface="標楷體" pitchFamily="65" charset="-120"/>
                </a:rPr>
                <a:t>於該社會與文化經驗中學習而來</a:t>
              </a:r>
              <a:r>
                <a:rPr lang="zh-TW" altLang="en-US" kern="1200" dirty="0" smtClean="0">
                  <a:latin typeface="標楷體" pitchFamily="65" charset="-120"/>
                  <a:ea typeface="標楷體" pitchFamily="65" charset="-120"/>
                </a:rPr>
                <a:t>（課本</a:t>
              </a:r>
              <a:r>
                <a:rPr lang="en-US" altLang="zh-TW" kern="1200" dirty="0" smtClean="0">
                  <a:latin typeface="標楷體" pitchFamily="65" charset="-120"/>
                  <a:ea typeface="標楷體" pitchFamily="65" charset="-120"/>
                </a:rPr>
                <a:t>p119</a:t>
              </a:r>
              <a:r>
                <a:rPr lang="zh-TW" altLang="en-US" kern="1200" dirty="0" smtClean="0">
                  <a:latin typeface="標楷體" pitchFamily="65" charset="-120"/>
                  <a:ea typeface="標楷體" pitchFamily="65" charset="-120"/>
                </a:rPr>
                <a:t>不願傷</a:t>
              </a:r>
              <a:endParaRPr lang="en-US" altLang="zh-TW" kern="1200" dirty="0" smtClean="0">
                <a:latin typeface="標楷體" pitchFamily="65" charset="-120"/>
                <a:ea typeface="標楷體" pitchFamily="65" charset="-120"/>
              </a:endParaRPr>
            </a:p>
            <a:p>
              <a:pPr marL="228600" lvl="1" indent="-228600" defTabSz="889000">
                <a:lnSpc>
                  <a:spcPct val="90000"/>
                </a:lnSpc>
                <a:spcAft>
                  <a:spcPct val="15000"/>
                </a:spcAft>
              </a:pPr>
              <a:r>
                <a:rPr lang="zh-TW" altLang="en-US" dirty="0">
                  <a:latin typeface="標楷體" pitchFamily="65" charset="-120"/>
                  <a:ea typeface="標楷體" pitchFamily="65" charset="-120"/>
                </a:rPr>
                <a:t> </a:t>
              </a:r>
              <a:r>
                <a:rPr lang="zh-TW" altLang="en-US" dirty="0" smtClean="0">
                  <a:latin typeface="標楷體" pitchFamily="65" charset="-120"/>
                  <a:ea typeface="標楷體" pitchFamily="65" charset="-120"/>
                </a:rPr>
                <a:t>     </a:t>
              </a:r>
              <a:r>
                <a:rPr lang="zh-TW" altLang="en-US" kern="1200" dirty="0" smtClean="0">
                  <a:latin typeface="標楷體" pitchFamily="65" charset="-120"/>
                  <a:ea typeface="標楷體" pitchFamily="65" charset="-120"/>
                </a:rPr>
                <a:t>害別人，卻選擇傷害自己）</a:t>
              </a:r>
              <a:r>
                <a:rPr lang="en-US" kern="1200" dirty="0" smtClean="0">
                  <a:latin typeface="標楷體" pitchFamily="65" charset="-120"/>
                  <a:ea typeface="標楷體" pitchFamily="65" charset="-120"/>
                </a:rPr>
                <a:t>—</a:t>
              </a:r>
              <a:r>
                <a:rPr lang="zh-TW" altLang="en-US" dirty="0" smtClean="0">
                  <a:solidFill>
                    <a:schemeClr val="tx1"/>
                  </a:solidFill>
                  <a:latin typeface="標楷體" pitchFamily="65" charset="-120"/>
                  <a:ea typeface="標楷體" pitchFamily="65" charset="-120"/>
                </a:rPr>
                <a:t>社會</a:t>
              </a:r>
              <a:r>
                <a:rPr lang="zh-TW" altLang="en-US" dirty="0">
                  <a:solidFill>
                    <a:schemeClr val="tx1"/>
                  </a:solidFill>
                  <a:latin typeface="標楷體" pitchFamily="65" charset="-120"/>
                  <a:ea typeface="標楷體" pitchFamily="65" charset="-120"/>
                </a:rPr>
                <a:t>工作者應</a:t>
              </a:r>
              <a:r>
                <a:rPr lang="zh-TW" altLang="en-US" dirty="0" smtClean="0">
                  <a:solidFill>
                    <a:schemeClr val="tx1"/>
                  </a:solidFill>
                  <a:latin typeface="標楷體" pitchFamily="65" charset="-120"/>
                  <a:ea typeface="標楷體" pitchFamily="65" charset="-120"/>
                </a:rPr>
                <a:t>具備</a:t>
              </a:r>
              <a:r>
                <a:rPr lang="zh-TW" altLang="zh-TW" dirty="0" smtClean="0">
                  <a:latin typeface="標楷體" pitchFamily="65" charset="-120"/>
                  <a:ea typeface="標楷體" pitchFamily="65" charset="-120"/>
                </a:rPr>
                <a:t>文</a:t>
              </a:r>
              <a:endParaRPr lang="en-US" altLang="zh-TW" dirty="0" smtClean="0">
                <a:latin typeface="標楷體" pitchFamily="65" charset="-120"/>
                <a:ea typeface="標楷體" pitchFamily="65" charset="-120"/>
              </a:endParaRPr>
            </a:p>
            <a:p>
              <a:pPr marL="228600" lvl="1" indent="-228600" defTabSz="889000">
                <a:lnSpc>
                  <a:spcPct val="90000"/>
                </a:lnSpc>
                <a:spcAft>
                  <a:spcPct val="15000"/>
                </a:spcAft>
              </a:pPr>
              <a:r>
                <a:rPr lang="zh-TW" altLang="en-US" dirty="0">
                  <a:latin typeface="標楷體" pitchFamily="65" charset="-120"/>
                  <a:ea typeface="標楷體" pitchFamily="65" charset="-120"/>
                </a:rPr>
                <a:t> </a:t>
              </a:r>
              <a:r>
                <a:rPr lang="zh-TW" altLang="en-US" dirty="0" smtClean="0">
                  <a:latin typeface="標楷體" pitchFamily="65" charset="-120"/>
                  <a:ea typeface="標楷體" pitchFamily="65" charset="-120"/>
                </a:rPr>
                <a:t>     </a:t>
              </a:r>
              <a:r>
                <a:rPr lang="zh-TW" altLang="zh-TW" dirty="0" smtClean="0">
                  <a:latin typeface="標楷體" pitchFamily="65" charset="-120"/>
                  <a:ea typeface="標楷體" pitchFamily="65" charset="-120"/>
                </a:rPr>
                <a:t>化敏感度</a:t>
              </a:r>
              <a:r>
                <a:rPr lang="zh-TW" altLang="en-US" dirty="0" smtClean="0">
                  <a:latin typeface="標楷體" pitchFamily="65" charset="-120"/>
                  <a:ea typeface="標楷體" pitchFamily="65" charset="-120"/>
                </a:rPr>
                <a:t>（課本</a:t>
              </a:r>
              <a:r>
                <a:rPr lang="en-US" altLang="zh-TW" dirty="0" smtClean="0">
                  <a:latin typeface="標楷體" pitchFamily="65" charset="-120"/>
                  <a:ea typeface="標楷體" pitchFamily="65" charset="-120"/>
                </a:rPr>
                <a:t>p123</a:t>
              </a:r>
              <a:r>
                <a:rPr lang="zh-TW" altLang="en-US" dirty="0" smtClean="0">
                  <a:latin typeface="標楷體" pitchFamily="65" charset="-120"/>
                  <a:ea typeface="標楷體" pitchFamily="65" charset="-120"/>
                </a:rPr>
                <a:t>苦海女神龍、</a:t>
              </a:r>
              <a:r>
                <a:rPr lang="en-US" altLang="zh-TW" dirty="0" smtClean="0">
                  <a:latin typeface="標楷體" pitchFamily="65" charset="-120"/>
                  <a:ea typeface="標楷體" pitchFamily="65" charset="-120"/>
                </a:rPr>
                <a:t>134</a:t>
              </a:r>
              <a:r>
                <a:rPr lang="zh-TW" altLang="en-US" dirty="0" smtClean="0">
                  <a:latin typeface="標楷體" pitchFamily="65" charset="-120"/>
                  <a:ea typeface="標楷體" pitchFamily="65" charset="-120"/>
                </a:rPr>
                <a:t>間接暗示技</a:t>
              </a:r>
              <a:endParaRPr lang="en-US" altLang="zh-TW" dirty="0" smtClean="0">
                <a:latin typeface="標楷體" pitchFamily="65" charset="-120"/>
                <a:ea typeface="標楷體" pitchFamily="65" charset="-120"/>
              </a:endParaRPr>
            </a:p>
            <a:p>
              <a:pPr marL="228600" lvl="1" indent="-228600" defTabSz="889000">
                <a:lnSpc>
                  <a:spcPct val="90000"/>
                </a:lnSpc>
                <a:spcAft>
                  <a:spcPct val="15000"/>
                </a:spcAft>
              </a:pPr>
              <a:r>
                <a:rPr lang="zh-TW" altLang="en-US" dirty="0">
                  <a:latin typeface="標楷體" pitchFamily="65" charset="-120"/>
                  <a:ea typeface="標楷體" pitchFamily="65" charset="-120"/>
                </a:rPr>
                <a:t> </a:t>
              </a:r>
              <a:r>
                <a:rPr lang="zh-TW" altLang="en-US" dirty="0" smtClean="0">
                  <a:latin typeface="標楷體" pitchFamily="65" charset="-120"/>
                  <a:ea typeface="標楷體" pitchFamily="65" charset="-120"/>
                </a:rPr>
                <a:t>     巧）</a:t>
              </a:r>
              <a:r>
                <a:rPr lang="zh-TW" kern="1200" dirty="0" smtClean="0">
                  <a:latin typeface="標楷體" pitchFamily="65" charset="-120"/>
                  <a:ea typeface="標楷體" pitchFamily="65" charset="-120"/>
                </a:rPr>
                <a:t>。</a:t>
              </a:r>
              <a:r>
                <a:rPr lang="zh-TW" altLang="en-US" kern="1200" dirty="0" smtClean="0">
                  <a:solidFill>
                    <a:schemeClr val="accent2">
                      <a:lumMod val="75000"/>
                    </a:schemeClr>
                  </a:solidFill>
                  <a:latin typeface="標楷體" pitchFamily="65" charset="-120"/>
                  <a:ea typeface="標楷體" pitchFamily="65" charset="-120"/>
                </a:rPr>
                <a:t>      </a:t>
              </a:r>
              <a:endParaRPr lang="en-US" kern="1200" dirty="0">
                <a:solidFill>
                  <a:schemeClr val="accent2">
                    <a:lumMod val="75000"/>
                  </a:schemeClr>
                </a:solidFill>
                <a:latin typeface="標楷體" pitchFamily="65" charset="-120"/>
                <a:ea typeface="標楷體" pitchFamily="65" charset="-120"/>
              </a:endParaRPr>
            </a:p>
            <a:p>
              <a:pPr marL="228600" lvl="1" indent="-228600" defTabSz="889000">
                <a:lnSpc>
                  <a:spcPct val="90000"/>
                </a:lnSpc>
                <a:spcAft>
                  <a:spcPct val="15000"/>
                </a:spcAft>
              </a:pPr>
              <a:r>
                <a:rPr lang="zh-TW" kern="1200" dirty="0" smtClean="0">
                  <a:latin typeface="標楷體" pitchFamily="65" charset="-120"/>
                  <a:ea typeface="標楷體" pitchFamily="65" charset="-120"/>
                </a:rPr>
                <a:t>（二）</a:t>
              </a:r>
              <a:r>
                <a:rPr lang="zh-TW" altLang="en-US" dirty="0">
                  <a:latin typeface="標楷體" pitchFamily="65" charset="-120"/>
                  <a:ea typeface="標楷體" pitchFamily="65" charset="-120"/>
                </a:rPr>
                <a:t>實務操作模式靈活並強調主動學習</a:t>
              </a:r>
              <a:endParaRPr lang="en-US" altLang="zh-TW" dirty="0">
                <a:latin typeface="標楷體" pitchFamily="65" charset="-120"/>
                <a:ea typeface="標楷體" pitchFamily="65" charset="-120"/>
              </a:endParaRPr>
            </a:p>
            <a:p>
              <a:pPr marL="228600" lvl="1" indent="-228600" defTabSz="889000">
                <a:lnSpc>
                  <a:spcPct val="90000"/>
                </a:lnSpc>
                <a:spcAft>
                  <a:spcPct val="15000"/>
                </a:spcAft>
              </a:pPr>
              <a:r>
                <a:rPr lang="zh-TW" altLang="en-US" dirty="0">
                  <a:latin typeface="標楷體" pitchFamily="65" charset="-120"/>
                  <a:ea typeface="標楷體" pitchFamily="65" charset="-120"/>
                </a:rPr>
                <a:t>      處遇時程可以是短期，也可以展延為較長期的處遇</a:t>
              </a:r>
              <a:r>
                <a:rPr lang="zh-TW" altLang="en-US" dirty="0" smtClean="0">
                  <a:latin typeface="標楷體" pitchFamily="65" charset="-120"/>
                  <a:ea typeface="標楷體" pitchFamily="65" charset="-120"/>
                </a:rPr>
                <a:t>。</a:t>
              </a:r>
              <a:endParaRPr lang="zh-TW" kern="1200" dirty="0">
                <a:latin typeface="標楷體" pitchFamily="65" charset="-120"/>
                <a:ea typeface="標楷體" pitchFamily="65" charset="-120"/>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85750" y="260648"/>
            <a:ext cx="8229600" cy="1143000"/>
          </a:xfrm>
        </p:spPr>
        <p:txBody>
          <a:bodyPr/>
          <a:lstStyle/>
          <a:p>
            <a:pPr eaLnBrk="1" hangingPunct="1">
              <a:defRPr/>
            </a:pPr>
            <a:r>
              <a:rPr lang="zh-TW" altLang="en-US" dirty="0" smtClean="0">
                <a:solidFill>
                  <a:srgbClr val="CCFFFF"/>
                </a:solidFill>
                <a:ea typeface="標楷體" pitchFamily="65" charset="-120"/>
              </a:rPr>
              <a:t>內容綱要</a:t>
            </a:r>
          </a:p>
        </p:txBody>
      </p:sp>
      <p:graphicFrame>
        <p:nvGraphicFramePr>
          <p:cNvPr id="4" name="內容版面配置區 3"/>
          <p:cNvGraphicFramePr>
            <a:graphicFrameLocks noGrp="1"/>
          </p:cNvGraphicFramePr>
          <p:nvPr>
            <p:ph idx="1"/>
          </p:nvPr>
        </p:nvGraphicFramePr>
        <p:xfrm>
          <a:off x="1115616" y="1340768"/>
          <a:ext cx="6624736" cy="4111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28625" y="0"/>
            <a:ext cx="8229600" cy="1143000"/>
          </a:xfrm>
        </p:spPr>
        <p:txBody>
          <a:bodyPr/>
          <a:lstStyle/>
          <a:p>
            <a:pPr eaLnBrk="1" hangingPunct="1"/>
            <a:r>
              <a:rPr lang="zh-TW" altLang="en-US" dirty="0" smtClean="0">
                <a:solidFill>
                  <a:srgbClr val="CCFFFF"/>
                </a:solidFill>
                <a:latin typeface="Times New Roman" pitchFamily="18" charset="0"/>
                <a:ea typeface="標楷體" pitchFamily="65" charset="-120"/>
              </a:rPr>
              <a:t>理論評估</a:t>
            </a:r>
          </a:p>
        </p:txBody>
      </p:sp>
      <p:grpSp>
        <p:nvGrpSpPr>
          <p:cNvPr id="5" name="群組 4"/>
          <p:cNvGrpSpPr/>
          <p:nvPr/>
        </p:nvGrpSpPr>
        <p:grpSpPr>
          <a:xfrm>
            <a:off x="358298" y="1106553"/>
            <a:ext cx="8030126" cy="4338671"/>
            <a:chOff x="214282" y="1106553"/>
            <a:chExt cx="8215369" cy="4338671"/>
          </a:xfrm>
        </p:grpSpPr>
        <p:sp>
          <p:nvSpPr>
            <p:cNvPr id="6" name="手繪多邊形 5"/>
            <p:cNvSpPr/>
            <p:nvPr/>
          </p:nvSpPr>
          <p:spPr>
            <a:xfrm>
              <a:off x="214282" y="1106553"/>
              <a:ext cx="8215369" cy="1026303"/>
            </a:xfrm>
            <a:custGeom>
              <a:avLst/>
              <a:gdLst>
                <a:gd name="connsiteX0" fmla="*/ 0 w 8215369"/>
                <a:gd name="connsiteY0" fmla="*/ 0 h 1814400"/>
                <a:gd name="connsiteX1" fmla="*/ 8215369 w 8215369"/>
                <a:gd name="connsiteY1" fmla="*/ 0 h 1814400"/>
                <a:gd name="connsiteX2" fmla="*/ 8215369 w 8215369"/>
                <a:gd name="connsiteY2" fmla="*/ 1814400 h 1814400"/>
                <a:gd name="connsiteX3" fmla="*/ 0 w 8215369"/>
                <a:gd name="connsiteY3" fmla="*/ 1814400 h 1814400"/>
                <a:gd name="connsiteX4" fmla="*/ 0 w 8215369"/>
                <a:gd name="connsiteY4" fmla="*/ 0 h 1814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15369" h="1814400">
                  <a:moveTo>
                    <a:pt x="0" y="0"/>
                  </a:moveTo>
                  <a:lnTo>
                    <a:pt x="8215369" y="0"/>
                  </a:lnTo>
                  <a:lnTo>
                    <a:pt x="8215369" y="1814400"/>
                  </a:lnTo>
                  <a:lnTo>
                    <a:pt x="0" y="1814400"/>
                  </a:lnTo>
                  <a:lnTo>
                    <a:pt x="0" y="0"/>
                  </a:lnTo>
                  <a:close/>
                </a:path>
              </a:pathLst>
            </a:custGeom>
          </p:spPr>
          <p:style>
            <a:lnRef idx="1">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284480" tIns="162560" rIns="284480" bIns="162560" numCol="1" spcCol="1270" anchor="ctr" anchorCtr="0">
              <a:noAutofit/>
            </a:bodyPr>
            <a:lstStyle/>
            <a:p>
              <a:pPr lvl="0" algn="ctr" defTabSz="1778000" rtl="0">
                <a:lnSpc>
                  <a:spcPct val="90000"/>
                </a:lnSpc>
                <a:spcBef>
                  <a:spcPct val="0"/>
                </a:spcBef>
                <a:spcAft>
                  <a:spcPct val="35000"/>
                </a:spcAft>
              </a:pPr>
              <a:r>
                <a:rPr lang="zh-TW" altLang="en-US" sz="3600" kern="1200" dirty="0" smtClean="0">
                  <a:latin typeface="標楷體" pitchFamily="65" charset="-120"/>
                  <a:ea typeface="標楷體" pitchFamily="65" charset="-120"/>
                </a:rPr>
                <a:t>優點</a:t>
              </a:r>
              <a:endParaRPr lang="zh-TW" altLang="en-US" sz="3600" kern="1200" dirty="0">
                <a:latin typeface="標楷體" pitchFamily="65" charset="-120"/>
                <a:ea typeface="標楷體" pitchFamily="65" charset="-120"/>
              </a:endParaRPr>
            </a:p>
          </p:txBody>
        </p:sp>
        <p:sp>
          <p:nvSpPr>
            <p:cNvPr id="7" name="手繪多邊形 6"/>
            <p:cNvSpPr/>
            <p:nvPr/>
          </p:nvSpPr>
          <p:spPr>
            <a:xfrm>
              <a:off x="214282" y="2132856"/>
              <a:ext cx="8215369" cy="3312368"/>
            </a:xfrm>
            <a:custGeom>
              <a:avLst/>
              <a:gdLst>
                <a:gd name="connsiteX0" fmla="*/ 0 w 8215369"/>
                <a:gd name="connsiteY0" fmla="*/ 0 h 2766959"/>
                <a:gd name="connsiteX1" fmla="*/ 8215369 w 8215369"/>
                <a:gd name="connsiteY1" fmla="*/ 0 h 2766959"/>
                <a:gd name="connsiteX2" fmla="*/ 8215369 w 8215369"/>
                <a:gd name="connsiteY2" fmla="*/ 2766959 h 2766959"/>
                <a:gd name="connsiteX3" fmla="*/ 0 w 8215369"/>
                <a:gd name="connsiteY3" fmla="*/ 2766959 h 2766959"/>
                <a:gd name="connsiteX4" fmla="*/ 0 w 8215369"/>
                <a:gd name="connsiteY4" fmla="*/ 0 h 27669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15369" h="2766959">
                  <a:moveTo>
                    <a:pt x="0" y="0"/>
                  </a:moveTo>
                  <a:lnTo>
                    <a:pt x="8215369" y="0"/>
                  </a:lnTo>
                  <a:lnTo>
                    <a:pt x="8215369" y="2766959"/>
                  </a:lnTo>
                  <a:lnTo>
                    <a:pt x="0" y="2766959"/>
                  </a:lnTo>
                  <a:lnTo>
                    <a:pt x="0" y="0"/>
                  </a:lnTo>
                  <a:close/>
                </a:path>
              </a:pathLst>
            </a:custGeom>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06680" rIns="142240" bIns="160020" numCol="1" spcCol="1270" anchor="t" anchorCtr="0">
              <a:noAutofit/>
            </a:bodyPr>
            <a:lstStyle/>
            <a:p>
              <a:pPr marL="228600" lvl="1" indent="-228600" algn="l" defTabSz="889000" rtl="0">
                <a:lnSpc>
                  <a:spcPct val="90000"/>
                </a:lnSpc>
                <a:spcBef>
                  <a:spcPct val="0"/>
                </a:spcBef>
                <a:spcAft>
                  <a:spcPct val="15000"/>
                </a:spcAft>
              </a:pPr>
              <a:r>
                <a:rPr lang="zh-TW" altLang="en-US" kern="1200" dirty="0" smtClean="0">
                  <a:latin typeface="標楷體" pitchFamily="65" charset="-120"/>
                  <a:ea typeface="標楷體" pitchFamily="65" charset="-120"/>
                </a:rPr>
                <a:t>（</a:t>
              </a:r>
              <a:r>
                <a:rPr lang="zh-TW" altLang="en-US" dirty="0">
                  <a:latin typeface="標楷體" pitchFamily="65" charset="-120"/>
                  <a:ea typeface="標楷體" pitchFamily="65" charset="-120"/>
                </a:rPr>
                <a:t>三</a:t>
              </a:r>
              <a:r>
                <a:rPr lang="zh-TW" altLang="en-US" kern="1200" dirty="0" smtClean="0">
                  <a:latin typeface="標楷體" pitchFamily="65" charset="-120"/>
                  <a:ea typeface="標楷體" pitchFamily="65" charset="-120"/>
                </a:rPr>
                <a:t>）長期以來藉由嚴謹研究設計，驗證處遇成效，權威</a:t>
              </a:r>
              <a:endParaRPr lang="en-US" altLang="zh-TW" kern="1200" dirty="0" smtClean="0">
                <a:latin typeface="標楷體" pitchFamily="65" charset="-120"/>
                <a:ea typeface="標楷體" pitchFamily="65" charset="-120"/>
              </a:endParaRPr>
            </a:p>
            <a:p>
              <a:pPr marL="228600" lvl="1" indent="-228600" algn="l" defTabSz="889000" rtl="0">
                <a:lnSpc>
                  <a:spcPct val="90000"/>
                </a:lnSpc>
                <a:spcBef>
                  <a:spcPct val="0"/>
                </a:spcBef>
                <a:spcAft>
                  <a:spcPct val="15000"/>
                </a:spcAft>
              </a:pPr>
              <a:r>
                <a:rPr lang="zh-TW" altLang="en-US" dirty="0">
                  <a:latin typeface="標楷體" pitchFamily="65" charset="-120"/>
                  <a:ea typeface="標楷體" pitchFamily="65" charset="-120"/>
                </a:rPr>
                <a:t> </a:t>
              </a:r>
              <a:r>
                <a:rPr lang="zh-TW" altLang="en-US" dirty="0" smtClean="0">
                  <a:latin typeface="標楷體" pitchFamily="65" charset="-120"/>
                  <a:ea typeface="標楷體" pitchFamily="65" charset="-120"/>
                </a:rPr>
                <a:t>     </a:t>
              </a:r>
              <a:r>
                <a:rPr lang="zh-TW" altLang="en-US" kern="1200" dirty="0" smtClean="0">
                  <a:latin typeface="標楷體" pitchFamily="65" charset="-120"/>
                  <a:ea typeface="標楷體" pitchFamily="65" charset="-120"/>
                </a:rPr>
                <a:t>形象和地位領先其他理論和學派。</a:t>
              </a:r>
              <a:endParaRPr lang="en-US" altLang="zh-TW" kern="1200" dirty="0" smtClean="0">
                <a:latin typeface="標楷體" pitchFamily="65" charset="-120"/>
                <a:ea typeface="標楷體" pitchFamily="65" charset="-120"/>
              </a:endParaRPr>
            </a:p>
            <a:p>
              <a:pPr marL="228600" lvl="1" indent="-228600" algn="l" defTabSz="889000" rtl="0">
                <a:lnSpc>
                  <a:spcPct val="90000"/>
                </a:lnSpc>
                <a:spcBef>
                  <a:spcPct val="0"/>
                </a:spcBef>
                <a:spcAft>
                  <a:spcPct val="15000"/>
                </a:spcAft>
              </a:pPr>
              <a:endParaRPr lang="en-US" altLang="zh-TW" kern="1200" dirty="0" smtClean="0">
                <a:latin typeface="標楷體" pitchFamily="65" charset="-120"/>
                <a:ea typeface="標楷體" pitchFamily="65" charset="-120"/>
              </a:endParaRPr>
            </a:p>
            <a:p>
              <a:pPr marL="228600" lvl="1" indent="-228600" defTabSz="889000">
                <a:lnSpc>
                  <a:spcPct val="90000"/>
                </a:lnSpc>
                <a:spcAft>
                  <a:spcPct val="15000"/>
                </a:spcAft>
              </a:pPr>
              <a:r>
                <a:rPr lang="zh-TW" kern="1200" dirty="0" smtClean="0">
                  <a:latin typeface="標楷體" pitchFamily="65" charset="-120"/>
                  <a:ea typeface="標楷體" pitchFamily="65" charset="-120"/>
                </a:rPr>
                <a:t>（</a:t>
              </a:r>
              <a:r>
                <a:rPr lang="zh-TW" altLang="en-US" kern="1200" dirty="0" smtClean="0">
                  <a:latin typeface="標楷體" pitchFamily="65" charset="-120"/>
                  <a:ea typeface="標楷體" pitchFamily="65" charset="-120"/>
                </a:rPr>
                <a:t>四</a:t>
              </a:r>
              <a:r>
                <a:rPr lang="zh-TW" kern="1200" dirty="0" smtClean="0">
                  <a:latin typeface="標楷體" pitchFamily="65" charset="-120"/>
                  <a:ea typeface="標楷體" pitchFamily="65" charset="-120"/>
                </a:rPr>
                <a:t>）</a:t>
              </a:r>
              <a:r>
                <a:rPr lang="zh-TW" altLang="zh-TW" dirty="0">
                  <a:latin typeface="標楷體" pitchFamily="65" charset="-120"/>
                  <a:ea typeface="標楷體" pitchFamily="65" charset="-120"/>
                </a:rPr>
                <a:t>人類行為特性</a:t>
              </a:r>
              <a:r>
                <a:rPr lang="en-US" altLang="zh-TW" dirty="0">
                  <a:latin typeface="標楷體" pitchFamily="65" charset="-120"/>
                  <a:ea typeface="標楷體" pitchFamily="65" charset="-120"/>
                </a:rPr>
                <a:t>—</a:t>
              </a:r>
              <a:r>
                <a:rPr lang="zh-TW" altLang="zh-TW" dirty="0">
                  <a:latin typeface="標楷體" pitchFamily="65" charset="-120"/>
                  <a:ea typeface="標楷體" pitchFamily="65" charset="-120"/>
                </a:rPr>
                <a:t>往往是長期的、內在目的的、動態</a:t>
              </a:r>
              <a:endParaRPr lang="en-US" altLang="zh-TW" dirty="0">
                <a:latin typeface="標楷體" pitchFamily="65" charset="-120"/>
                <a:ea typeface="標楷體" pitchFamily="65" charset="-120"/>
              </a:endParaRPr>
            </a:p>
            <a:p>
              <a:pPr marL="228600" lvl="1" indent="-228600" defTabSz="889000">
                <a:lnSpc>
                  <a:spcPct val="90000"/>
                </a:lnSpc>
                <a:spcAft>
                  <a:spcPct val="15000"/>
                </a:spcAft>
              </a:pPr>
              <a:r>
                <a:rPr lang="en-US" altLang="zh-TW" dirty="0">
                  <a:latin typeface="標楷體" pitchFamily="65" charset="-120"/>
                  <a:ea typeface="標楷體" pitchFamily="65" charset="-120"/>
                </a:rPr>
                <a:t>      </a:t>
              </a:r>
              <a:r>
                <a:rPr lang="zh-TW" altLang="zh-TW" dirty="0">
                  <a:latin typeface="標楷體" pitchFamily="65" charset="-120"/>
                  <a:ea typeface="標楷體" pitchFamily="65" charset="-120"/>
                </a:rPr>
                <a:t>消長、彈性調整、複雜的，不像一般動物行為是即</a:t>
              </a:r>
              <a:endParaRPr lang="en-US" altLang="zh-TW" dirty="0">
                <a:latin typeface="標楷體" pitchFamily="65" charset="-120"/>
                <a:ea typeface="標楷體" pitchFamily="65" charset="-120"/>
              </a:endParaRPr>
            </a:p>
            <a:p>
              <a:pPr marL="228600" lvl="1" indent="-228600" defTabSz="889000">
                <a:lnSpc>
                  <a:spcPct val="90000"/>
                </a:lnSpc>
                <a:spcAft>
                  <a:spcPct val="15000"/>
                </a:spcAft>
              </a:pPr>
              <a:r>
                <a:rPr lang="en-US" altLang="zh-TW" dirty="0">
                  <a:latin typeface="標楷體" pitchFamily="65" charset="-120"/>
                  <a:ea typeface="標楷體" pitchFamily="65" charset="-120"/>
                </a:rPr>
                <a:t>      </a:t>
              </a:r>
              <a:r>
                <a:rPr lang="zh-TW" altLang="zh-TW" dirty="0">
                  <a:latin typeface="標楷體" pitchFamily="65" charset="-120"/>
                  <a:ea typeface="標楷體" pitchFamily="65" charset="-120"/>
                </a:rPr>
                <a:t>興的、外在獎賞、靜態平穩、單純的</a:t>
              </a:r>
              <a:r>
                <a:rPr lang="en-US" altLang="zh-TW" dirty="0">
                  <a:latin typeface="標楷體" pitchFamily="65" charset="-120"/>
                  <a:ea typeface="標楷體" pitchFamily="65" charset="-120"/>
                </a:rPr>
                <a:t>—</a:t>
              </a:r>
              <a:r>
                <a:rPr lang="zh-TW" altLang="zh-TW" dirty="0">
                  <a:latin typeface="標楷體" pitchFamily="65" charset="-120"/>
                  <a:ea typeface="標楷體" pitchFamily="65" charset="-120"/>
                </a:rPr>
                <a:t>認知與行為</a:t>
              </a:r>
              <a:endParaRPr lang="en-US" altLang="zh-TW" dirty="0">
                <a:latin typeface="標楷體" pitchFamily="65" charset="-120"/>
                <a:ea typeface="標楷體" pitchFamily="65" charset="-120"/>
              </a:endParaRPr>
            </a:p>
            <a:p>
              <a:pPr marL="228600" lvl="1" indent="-228600" defTabSz="889000">
                <a:lnSpc>
                  <a:spcPct val="90000"/>
                </a:lnSpc>
                <a:spcAft>
                  <a:spcPct val="15000"/>
                </a:spcAft>
              </a:pPr>
              <a:r>
                <a:rPr lang="en-US" altLang="zh-TW" dirty="0">
                  <a:latin typeface="標楷體" pitchFamily="65" charset="-120"/>
                  <a:ea typeface="標楷體" pitchFamily="65" charset="-120"/>
                </a:rPr>
                <a:t>      </a:t>
              </a:r>
              <a:r>
                <a:rPr lang="zh-TW" altLang="zh-TW" dirty="0">
                  <a:latin typeface="標楷體" pitchFamily="65" charset="-120"/>
                  <a:ea typeface="標楷體" pitchFamily="65" charset="-120"/>
                </a:rPr>
                <a:t>雙管齊下</a:t>
              </a:r>
              <a:r>
                <a:rPr lang="zh-TW"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簡言之，人是創造性的動物且可決定如</a:t>
              </a:r>
              <a:endParaRPr lang="en-US" altLang="zh-TW" dirty="0" smtClean="0">
                <a:latin typeface="標楷體" pitchFamily="65" charset="-120"/>
                <a:ea typeface="標楷體" pitchFamily="65" charset="-120"/>
              </a:endParaRPr>
            </a:p>
            <a:p>
              <a:pPr marL="228600" lvl="1" indent="-228600" defTabSz="889000">
                <a:lnSpc>
                  <a:spcPct val="90000"/>
                </a:lnSpc>
                <a:spcAft>
                  <a:spcPct val="15000"/>
                </a:spcAft>
              </a:pPr>
              <a:r>
                <a:rPr lang="zh-TW" altLang="en-US" dirty="0">
                  <a:latin typeface="標楷體" pitchFamily="65" charset="-120"/>
                  <a:ea typeface="標楷體" pitchFamily="65" charset="-120"/>
                </a:rPr>
                <a:t> </a:t>
              </a:r>
              <a:r>
                <a:rPr lang="zh-TW" altLang="en-US" dirty="0" smtClean="0">
                  <a:latin typeface="標楷體" pitchFamily="65" charset="-120"/>
                  <a:ea typeface="標楷體" pitchFamily="65" charset="-120"/>
                </a:rPr>
                <a:t>     何生活。</a:t>
              </a:r>
              <a:endParaRPr lang="zh-TW" altLang="zh-TW" dirty="0">
                <a:latin typeface="標楷體" pitchFamily="65" charset="-120"/>
                <a:ea typeface="標楷體" pitchFamily="65" charset="-120"/>
              </a:endParaRPr>
            </a:p>
          </p:txBody>
        </p:sp>
      </p:grpSp>
    </p:spTree>
    <p:extLst>
      <p:ext uri="{BB962C8B-B14F-4D97-AF65-F5344CB8AC3E}">
        <p14:creationId xmlns:p14="http://schemas.microsoft.com/office/powerpoint/2010/main" val="34086604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zh-TW" smtClean="0"/>
              <a:t>   </a:t>
            </a:r>
            <a:endParaRPr lang="zh-TW" altLang="zh-TW" smtClean="0"/>
          </a:p>
        </p:txBody>
      </p:sp>
      <p:grpSp>
        <p:nvGrpSpPr>
          <p:cNvPr id="5" name="群組 4"/>
          <p:cNvGrpSpPr/>
          <p:nvPr/>
        </p:nvGrpSpPr>
        <p:grpSpPr>
          <a:xfrm>
            <a:off x="323528" y="765492"/>
            <a:ext cx="7958117" cy="4528012"/>
            <a:chOff x="323528" y="765492"/>
            <a:chExt cx="7958117" cy="4528012"/>
          </a:xfrm>
        </p:grpSpPr>
        <p:sp>
          <p:nvSpPr>
            <p:cNvPr id="6" name="手繪多邊形 5"/>
            <p:cNvSpPr/>
            <p:nvPr/>
          </p:nvSpPr>
          <p:spPr>
            <a:xfrm>
              <a:off x="323528" y="765492"/>
              <a:ext cx="7958117" cy="1584000"/>
            </a:xfrm>
            <a:custGeom>
              <a:avLst/>
              <a:gdLst>
                <a:gd name="connsiteX0" fmla="*/ 0 w 7958117"/>
                <a:gd name="connsiteY0" fmla="*/ 0 h 1584000"/>
                <a:gd name="connsiteX1" fmla="*/ 7958117 w 7958117"/>
                <a:gd name="connsiteY1" fmla="*/ 0 h 1584000"/>
                <a:gd name="connsiteX2" fmla="*/ 7958117 w 7958117"/>
                <a:gd name="connsiteY2" fmla="*/ 1584000 h 1584000"/>
                <a:gd name="connsiteX3" fmla="*/ 0 w 7958117"/>
                <a:gd name="connsiteY3" fmla="*/ 1584000 h 1584000"/>
                <a:gd name="connsiteX4" fmla="*/ 0 w 7958117"/>
                <a:gd name="connsiteY4" fmla="*/ 0 h 158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58117" h="1584000">
                  <a:moveTo>
                    <a:pt x="0" y="0"/>
                  </a:moveTo>
                  <a:lnTo>
                    <a:pt x="7958117" y="0"/>
                  </a:lnTo>
                  <a:lnTo>
                    <a:pt x="7958117" y="1584000"/>
                  </a:lnTo>
                  <a:lnTo>
                    <a:pt x="0" y="1584000"/>
                  </a:lnTo>
                  <a:lnTo>
                    <a:pt x="0" y="0"/>
                  </a:lnTo>
                  <a:close/>
                </a:path>
              </a:pathLst>
            </a:custGeom>
          </p:spPr>
          <p:style>
            <a:lnRef idx="1">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227584" tIns="130048" rIns="227584" bIns="130048" numCol="1" spcCol="1270" anchor="ctr" anchorCtr="0">
              <a:noAutofit/>
            </a:bodyPr>
            <a:lstStyle/>
            <a:p>
              <a:pPr lvl="0" algn="ctr" defTabSz="1422400" rtl="0">
                <a:lnSpc>
                  <a:spcPct val="90000"/>
                </a:lnSpc>
                <a:spcBef>
                  <a:spcPct val="0"/>
                </a:spcBef>
                <a:spcAft>
                  <a:spcPct val="35000"/>
                </a:spcAft>
              </a:pPr>
              <a:r>
                <a:rPr lang="zh-TW" sz="3600" kern="1200" dirty="0" smtClean="0">
                  <a:latin typeface="標楷體" pitchFamily="65" charset="-120"/>
                  <a:ea typeface="標楷體" pitchFamily="65" charset="-120"/>
                </a:rPr>
                <a:t>限制</a:t>
              </a:r>
              <a:endParaRPr lang="en-US" altLang="zh-TW" sz="3600" kern="1200" dirty="0" smtClean="0">
                <a:latin typeface="標楷體" pitchFamily="65" charset="-120"/>
                <a:ea typeface="標楷體" pitchFamily="65" charset="-120"/>
              </a:endParaRPr>
            </a:p>
            <a:p>
              <a:pPr lvl="0" algn="ctr" defTabSz="1422400" rtl="0">
                <a:lnSpc>
                  <a:spcPct val="90000"/>
                </a:lnSpc>
                <a:spcBef>
                  <a:spcPct val="0"/>
                </a:spcBef>
                <a:spcAft>
                  <a:spcPct val="35000"/>
                </a:spcAft>
              </a:pPr>
              <a:r>
                <a:rPr lang="en-US" sz="3200" kern="1200" dirty="0" smtClean="0">
                  <a:latin typeface="標楷體" pitchFamily="65" charset="-120"/>
                  <a:ea typeface="標楷體" pitchFamily="65" charset="-120"/>
                </a:rPr>
                <a:t>—</a:t>
              </a:r>
              <a:r>
                <a:rPr lang="zh-TW" sz="3200" kern="1200" dirty="0" smtClean="0">
                  <a:latin typeface="標楷體" pitchFamily="65" charset="-120"/>
                  <a:ea typeface="標楷體" pitchFamily="65" charset="-120"/>
                </a:rPr>
                <a:t>案主是否具有改變的意願與能量</a:t>
              </a:r>
              <a:endParaRPr lang="zh-TW" sz="3200" kern="1200" dirty="0">
                <a:latin typeface="標楷體" pitchFamily="65" charset="-120"/>
                <a:ea typeface="標楷體" pitchFamily="65" charset="-120"/>
              </a:endParaRPr>
            </a:p>
          </p:txBody>
        </p:sp>
        <p:sp>
          <p:nvSpPr>
            <p:cNvPr id="7" name="手繪多邊形 6"/>
            <p:cNvSpPr/>
            <p:nvPr/>
          </p:nvSpPr>
          <p:spPr>
            <a:xfrm>
              <a:off x="323528" y="2349492"/>
              <a:ext cx="7958117" cy="2944012"/>
            </a:xfrm>
            <a:custGeom>
              <a:avLst/>
              <a:gdLst>
                <a:gd name="connsiteX0" fmla="*/ 0 w 7958117"/>
                <a:gd name="connsiteY0" fmla="*/ 0 h 2944012"/>
                <a:gd name="connsiteX1" fmla="*/ 7958117 w 7958117"/>
                <a:gd name="connsiteY1" fmla="*/ 0 h 2944012"/>
                <a:gd name="connsiteX2" fmla="*/ 7958117 w 7958117"/>
                <a:gd name="connsiteY2" fmla="*/ 2944012 h 2944012"/>
                <a:gd name="connsiteX3" fmla="*/ 0 w 7958117"/>
                <a:gd name="connsiteY3" fmla="*/ 2944012 h 2944012"/>
                <a:gd name="connsiteX4" fmla="*/ 0 w 7958117"/>
                <a:gd name="connsiteY4" fmla="*/ 0 h 29440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58117" h="2944012">
                  <a:moveTo>
                    <a:pt x="0" y="0"/>
                  </a:moveTo>
                  <a:lnTo>
                    <a:pt x="7958117" y="0"/>
                  </a:lnTo>
                  <a:lnTo>
                    <a:pt x="7958117" y="2944012"/>
                  </a:lnTo>
                  <a:lnTo>
                    <a:pt x="0" y="2944012"/>
                  </a:lnTo>
                  <a:lnTo>
                    <a:pt x="0" y="0"/>
                  </a:lnTo>
                  <a:close/>
                </a:path>
              </a:pathLst>
            </a:custGeom>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28016" tIns="128016" rIns="170688" bIns="192024" numCol="1" spcCol="1270" anchor="t" anchorCtr="0">
              <a:noAutofit/>
            </a:bodyPr>
            <a:lstStyle/>
            <a:p>
              <a:pPr marL="228600" lvl="1" indent="-228600" algn="l" defTabSz="1066800" rtl="0">
                <a:lnSpc>
                  <a:spcPct val="90000"/>
                </a:lnSpc>
                <a:spcBef>
                  <a:spcPct val="0"/>
                </a:spcBef>
                <a:spcAft>
                  <a:spcPct val="15000"/>
                </a:spcAft>
              </a:pPr>
              <a:r>
                <a:rPr lang="zh-TW" sz="2400" kern="1200" dirty="0" smtClean="0">
                  <a:latin typeface="標楷體" pitchFamily="65" charset="-120"/>
                  <a:ea typeface="標楷體" pitchFamily="65" charset="-120"/>
                </a:rPr>
                <a:t>（一）不適用認知能力差的個案，如腦傷、精神分裂症、</a:t>
              </a:r>
              <a:endParaRPr lang="en-US" altLang="zh-TW" sz="2400" kern="1200" dirty="0" smtClean="0">
                <a:latin typeface="標楷體" pitchFamily="65" charset="-120"/>
                <a:ea typeface="標楷體" pitchFamily="65" charset="-120"/>
              </a:endParaRPr>
            </a:p>
            <a:p>
              <a:pPr marL="228600" lvl="1" indent="-228600" algn="l" defTabSz="1066800" rtl="0">
                <a:lnSpc>
                  <a:spcPct val="90000"/>
                </a:lnSpc>
                <a:spcBef>
                  <a:spcPct val="0"/>
                </a:spcBef>
                <a:spcAft>
                  <a:spcPct val="15000"/>
                </a:spcAft>
              </a:pPr>
              <a:r>
                <a:rPr lang="en-US" altLang="zh-TW" dirty="0" smtClean="0">
                  <a:latin typeface="標楷體" pitchFamily="65" charset="-120"/>
                  <a:ea typeface="標楷體" pitchFamily="65" charset="-120"/>
                </a:rPr>
                <a:t>      </a:t>
              </a:r>
              <a:r>
                <a:rPr lang="zh-TW" sz="2400" kern="1200" dirty="0" smtClean="0">
                  <a:latin typeface="標楷體" pitchFamily="65" charset="-120"/>
                  <a:ea typeface="標楷體" pitchFamily="65" charset="-120"/>
                </a:rPr>
                <a:t>癡呆症。同時，要深入理解或詮釋各種宗教或政治</a:t>
              </a:r>
              <a:endParaRPr lang="en-US" altLang="zh-TW" sz="2400" kern="1200" dirty="0" smtClean="0">
                <a:latin typeface="標楷體" pitchFamily="65" charset="-120"/>
                <a:ea typeface="標楷體" pitchFamily="65" charset="-120"/>
              </a:endParaRPr>
            </a:p>
            <a:p>
              <a:pPr marL="228600" lvl="1" indent="-228600" algn="l" defTabSz="1066800" rtl="0">
                <a:lnSpc>
                  <a:spcPct val="90000"/>
                </a:lnSpc>
                <a:spcBef>
                  <a:spcPct val="0"/>
                </a:spcBef>
                <a:spcAft>
                  <a:spcPct val="15000"/>
                </a:spcAft>
              </a:pPr>
              <a:r>
                <a:rPr lang="en-US" altLang="zh-TW" dirty="0" smtClean="0">
                  <a:latin typeface="標楷體" pitchFamily="65" charset="-120"/>
                  <a:ea typeface="標楷體" pitchFamily="65" charset="-120"/>
                </a:rPr>
                <a:t>      </a:t>
              </a:r>
              <a:r>
                <a:rPr lang="zh-TW" sz="2400" kern="1200" dirty="0" smtClean="0">
                  <a:latin typeface="標楷體" pitchFamily="65" charset="-120"/>
                  <a:ea typeface="標楷體" pitchFamily="65" charset="-120"/>
                </a:rPr>
                <a:t>狂熱份子的行為時，亦有不足窘境</a:t>
              </a:r>
              <a:r>
                <a:rPr lang="en-US" sz="2400" kern="1200" dirty="0" smtClean="0">
                  <a:latin typeface="標楷體" pitchFamily="65" charset="-120"/>
                  <a:ea typeface="標楷體" pitchFamily="65" charset="-120"/>
                </a:rPr>
                <a:t>—</a:t>
              </a:r>
              <a:r>
                <a:rPr lang="zh-TW" sz="2400" kern="1200" dirty="0" smtClean="0">
                  <a:latin typeface="標楷體" pitchFamily="65" charset="-120"/>
                  <a:ea typeface="標楷體" pitchFamily="65" charset="-120"/>
                </a:rPr>
                <a:t>因較強調客觀</a:t>
              </a:r>
              <a:endParaRPr lang="en-US" altLang="zh-TW" sz="2400" kern="1200" dirty="0" smtClean="0">
                <a:latin typeface="標楷體" pitchFamily="65" charset="-120"/>
                <a:ea typeface="標楷體" pitchFamily="65" charset="-120"/>
              </a:endParaRPr>
            </a:p>
            <a:p>
              <a:pPr marL="228600" lvl="1" indent="-228600" algn="l" defTabSz="1066800" rtl="0">
                <a:lnSpc>
                  <a:spcPct val="90000"/>
                </a:lnSpc>
                <a:spcBef>
                  <a:spcPct val="0"/>
                </a:spcBef>
                <a:spcAft>
                  <a:spcPct val="15000"/>
                </a:spcAft>
              </a:pPr>
              <a:r>
                <a:rPr lang="en-US" altLang="zh-TW" dirty="0" smtClean="0">
                  <a:latin typeface="標楷體" pitchFamily="65" charset="-120"/>
                  <a:ea typeface="標楷體" pitchFamily="65" charset="-120"/>
                </a:rPr>
                <a:t>      </a:t>
              </a:r>
              <a:r>
                <a:rPr lang="zh-TW" sz="2400" kern="1200" dirty="0" smtClean="0">
                  <a:latin typeface="標楷體" pitchFamily="65" charset="-120"/>
                  <a:ea typeface="標楷體" pitchFamily="65" charset="-120"/>
                </a:rPr>
                <a:t>與明確觀察與評量。</a:t>
              </a:r>
              <a:endParaRPr lang="zh-TW" altLang="en-US" sz="2400" kern="1200" dirty="0">
                <a:latin typeface="標楷體" pitchFamily="65" charset="-120"/>
                <a:ea typeface="標楷體" pitchFamily="65" charset="-120"/>
              </a:endParaRPr>
            </a:p>
            <a:p>
              <a:pPr marL="228600" lvl="1" indent="-228600" algn="l" defTabSz="1066800" rtl="0">
                <a:lnSpc>
                  <a:spcPct val="90000"/>
                </a:lnSpc>
                <a:spcBef>
                  <a:spcPct val="0"/>
                </a:spcBef>
                <a:spcAft>
                  <a:spcPct val="15000"/>
                </a:spcAft>
              </a:pPr>
              <a:r>
                <a:rPr lang="zh-TW" altLang="en-US" sz="2400" kern="1200" dirty="0" smtClean="0">
                  <a:latin typeface="標楷體" pitchFamily="65" charset="-120"/>
                  <a:ea typeface="標楷體" pitchFamily="65" charset="-120"/>
                </a:rPr>
                <a:t>（二）理論上雖不排斥外在環境對案主問題可能的影響，</a:t>
              </a:r>
              <a:endParaRPr lang="en-US" altLang="zh-TW" sz="2400" kern="1200" dirty="0" smtClean="0">
                <a:latin typeface="標楷體" pitchFamily="65" charset="-120"/>
                <a:ea typeface="標楷體" pitchFamily="65" charset="-120"/>
              </a:endParaRPr>
            </a:p>
            <a:p>
              <a:pPr marL="228600" lvl="1" indent="-228600" algn="l" defTabSz="1066800" rtl="0">
                <a:lnSpc>
                  <a:spcPct val="90000"/>
                </a:lnSpc>
                <a:spcBef>
                  <a:spcPct val="0"/>
                </a:spcBef>
                <a:spcAft>
                  <a:spcPct val="15000"/>
                </a:spcAft>
              </a:pPr>
              <a:r>
                <a:rPr lang="en-US" altLang="zh-TW" dirty="0" smtClean="0">
                  <a:latin typeface="標楷體" pitchFamily="65" charset="-120"/>
                  <a:ea typeface="標楷體" pitchFamily="65" charset="-120"/>
                </a:rPr>
                <a:t>      </a:t>
              </a:r>
              <a:r>
                <a:rPr lang="zh-TW" altLang="en-US" sz="2400" kern="1200" dirty="0" smtClean="0">
                  <a:latin typeface="標楷體" pitchFamily="65" charset="-120"/>
                  <a:ea typeface="標楷體" pitchFamily="65" charset="-120"/>
                </a:rPr>
                <a:t>但臨床上仍著重個人不理性思考，較缺少從環境修</a:t>
              </a:r>
              <a:endParaRPr lang="en-US" altLang="zh-TW" sz="2400" kern="1200" dirty="0" smtClean="0">
                <a:latin typeface="標楷體" pitchFamily="65" charset="-120"/>
                <a:ea typeface="標楷體" pitchFamily="65" charset="-120"/>
              </a:endParaRPr>
            </a:p>
            <a:p>
              <a:pPr marL="228600" lvl="1" indent="-228600" algn="l" defTabSz="1066800" rtl="0">
                <a:lnSpc>
                  <a:spcPct val="90000"/>
                </a:lnSpc>
                <a:spcBef>
                  <a:spcPct val="0"/>
                </a:spcBef>
                <a:spcAft>
                  <a:spcPct val="15000"/>
                </a:spcAft>
              </a:pPr>
              <a:r>
                <a:rPr lang="en-US" altLang="zh-TW" dirty="0" smtClean="0">
                  <a:latin typeface="標楷體" pitchFamily="65" charset="-120"/>
                  <a:ea typeface="標楷體" pitchFamily="65" charset="-120"/>
                </a:rPr>
                <a:t>      </a:t>
              </a:r>
              <a:r>
                <a:rPr lang="zh-TW" altLang="en-US" sz="2400" kern="1200" dirty="0" smtClean="0">
                  <a:latin typeface="標楷體" pitchFamily="65" charset="-120"/>
                  <a:ea typeface="標楷體" pitchFamily="65" charset="-120"/>
                </a:rPr>
                <a:t>正與改善。</a:t>
              </a:r>
              <a:endParaRPr lang="zh-TW" altLang="en-US" sz="2400" kern="1200" dirty="0">
                <a:latin typeface="標楷體" pitchFamily="65" charset="-120"/>
                <a:ea typeface="標楷體" pitchFamily="65" charset="-120"/>
              </a:endParaRP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95536" y="332656"/>
            <a:ext cx="7772400" cy="1362075"/>
          </a:xfrm>
        </p:spPr>
        <p:txBody>
          <a:bodyPr/>
          <a:lstStyle/>
          <a:p>
            <a:pPr eaLnBrk="1" hangingPunct="1">
              <a:defRPr/>
            </a:pPr>
            <a:r>
              <a:rPr lang="zh-TW" altLang="en-US" dirty="0" smtClean="0">
                <a:solidFill>
                  <a:srgbClr val="CCFFFF"/>
                </a:solidFill>
                <a:ea typeface="標楷體" pitchFamily="65" charset="-120"/>
              </a:rPr>
              <a:t>發展歷史</a:t>
            </a:r>
          </a:p>
        </p:txBody>
      </p:sp>
      <p:sp>
        <p:nvSpPr>
          <p:cNvPr id="3" name="內容版面配置區 2"/>
          <p:cNvSpPr>
            <a:spLocks noGrp="1"/>
          </p:cNvSpPr>
          <p:nvPr>
            <p:ph type="body" idx="1"/>
          </p:nvPr>
        </p:nvSpPr>
        <p:spPr>
          <a:xfrm>
            <a:off x="395536" y="1412776"/>
            <a:ext cx="7772400" cy="4824536"/>
          </a:xfrm>
        </p:spPr>
        <p:txBody>
          <a:bodyPr anchor="t"/>
          <a:lstStyle/>
          <a:p>
            <a:pPr eaLnBrk="1" hangingPunct="1">
              <a:lnSpc>
                <a:spcPct val="90000"/>
              </a:lnSpc>
              <a:buFont typeface="Wingdings" pitchFamily="2" charset="2"/>
              <a:buChar char="Ø"/>
              <a:defRPr/>
            </a:pPr>
            <a:r>
              <a:rPr lang="zh-TW" altLang="en-US" sz="2800" dirty="0" smtClean="0">
                <a:solidFill>
                  <a:schemeClr val="accent6">
                    <a:lumMod val="60000"/>
                    <a:lumOff val="40000"/>
                  </a:schemeClr>
                </a:solidFill>
                <a:latin typeface="Times New Roman" pitchFamily="18" charset="0"/>
                <a:ea typeface="標楷體" pitchFamily="65" charset="-120"/>
              </a:rPr>
              <a:t>心理學學派之發展</a:t>
            </a:r>
          </a:p>
          <a:p>
            <a:pPr eaLnBrk="1" hangingPunct="1">
              <a:lnSpc>
                <a:spcPct val="90000"/>
              </a:lnSpc>
              <a:buFont typeface="Arial" charset="0"/>
              <a:buNone/>
              <a:defRPr/>
            </a:pPr>
            <a:r>
              <a:rPr lang="zh-TW" altLang="en-US" sz="2400" dirty="0" smtClean="0">
                <a:solidFill>
                  <a:schemeClr val="bg1"/>
                </a:solidFill>
                <a:latin typeface="Times New Roman" pitchFamily="18" charset="0"/>
                <a:ea typeface="標楷體" pitchFamily="65" charset="-120"/>
              </a:rPr>
              <a:t>（一）意識科學</a:t>
            </a:r>
            <a:r>
              <a:rPr lang="en-US" altLang="zh-TW" sz="2400" dirty="0" smtClean="0">
                <a:solidFill>
                  <a:schemeClr val="bg1"/>
                </a:solidFill>
                <a:latin typeface="Times New Roman" pitchFamily="18" charset="0"/>
                <a:ea typeface="標楷體" pitchFamily="65" charset="-120"/>
              </a:rPr>
              <a:t>—</a:t>
            </a:r>
            <a:r>
              <a:rPr lang="zh-TW" altLang="en-US" sz="2400" dirty="0" smtClean="0">
                <a:solidFill>
                  <a:schemeClr val="bg1"/>
                </a:solidFill>
                <a:latin typeface="Times New Roman" pitchFamily="18" charset="0"/>
                <a:ea typeface="標楷體" pitchFamily="65" charset="-120"/>
              </a:rPr>
              <a:t>科學心理學，探究意識的結構（</a:t>
            </a:r>
            <a:r>
              <a:rPr lang="en-US" altLang="zh-TW" sz="2400" dirty="0" smtClean="0">
                <a:solidFill>
                  <a:schemeClr val="bg1"/>
                </a:solidFill>
                <a:latin typeface="Times New Roman" pitchFamily="18" charset="0"/>
                <a:ea typeface="標楷體" pitchFamily="65" charset="-120"/>
              </a:rPr>
              <a:t>1879</a:t>
            </a:r>
            <a:r>
              <a:rPr lang="zh-TW" altLang="en-US" sz="2400" dirty="0" smtClean="0">
                <a:solidFill>
                  <a:schemeClr val="bg1"/>
                </a:solidFill>
                <a:latin typeface="Times New Roman" pitchFamily="18" charset="0"/>
                <a:ea typeface="標楷體" pitchFamily="65" charset="-120"/>
              </a:rPr>
              <a:t>）</a:t>
            </a:r>
          </a:p>
          <a:p>
            <a:pPr eaLnBrk="1" hangingPunct="1">
              <a:lnSpc>
                <a:spcPct val="90000"/>
              </a:lnSpc>
              <a:buFont typeface="Arial" charset="0"/>
              <a:buNone/>
              <a:defRPr/>
            </a:pPr>
            <a:r>
              <a:rPr lang="zh-TW" altLang="en-US" sz="2400" dirty="0" smtClean="0">
                <a:solidFill>
                  <a:schemeClr val="bg1"/>
                </a:solidFill>
                <a:latin typeface="Times New Roman" pitchFamily="18" charset="0"/>
                <a:ea typeface="標楷體" pitchFamily="65" charset="-120"/>
              </a:rPr>
              <a:t>（二）潛意識（</a:t>
            </a:r>
            <a:r>
              <a:rPr lang="en-US" altLang="zh-TW" sz="2400" dirty="0" smtClean="0">
                <a:solidFill>
                  <a:schemeClr val="bg1"/>
                </a:solidFill>
                <a:latin typeface="Times New Roman" pitchFamily="18" charset="0"/>
                <a:ea typeface="標楷體" pitchFamily="65" charset="-120"/>
              </a:rPr>
              <a:t>1890</a:t>
            </a:r>
            <a:r>
              <a:rPr lang="zh-TW" altLang="en-US" sz="2400" dirty="0" smtClean="0">
                <a:solidFill>
                  <a:schemeClr val="bg1"/>
                </a:solidFill>
                <a:latin typeface="Times New Roman" pitchFamily="18" charset="0"/>
                <a:ea typeface="標楷體" pitchFamily="65" charset="-120"/>
              </a:rPr>
              <a:t>）</a:t>
            </a:r>
          </a:p>
          <a:p>
            <a:pPr eaLnBrk="1" hangingPunct="1">
              <a:lnSpc>
                <a:spcPct val="90000"/>
              </a:lnSpc>
              <a:buFont typeface="Arial" charset="0"/>
              <a:buNone/>
              <a:defRPr/>
            </a:pPr>
            <a:r>
              <a:rPr lang="zh-TW" altLang="en-US" sz="2400" dirty="0" smtClean="0">
                <a:solidFill>
                  <a:schemeClr val="bg1"/>
                </a:solidFill>
                <a:latin typeface="Times New Roman" pitchFamily="18" charset="0"/>
                <a:ea typeface="標楷體" pitchFamily="65" charset="-120"/>
              </a:rPr>
              <a:t>             </a:t>
            </a:r>
            <a:r>
              <a:rPr lang="en-US" altLang="zh-TW" sz="2400" dirty="0" smtClean="0">
                <a:solidFill>
                  <a:schemeClr val="bg1"/>
                </a:solidFill>
                <a:latin typeface="Times New Roman" pitchFamily="18" charset="0"/>
                <a:ea typeface="標楷體" pitchFamily="65" charset="-120"/>
              </a:rPr>
              <a:t>1920</a:t>
            </a:r>
            <a:r>
              <a:rPr lang="zh-TW" altLang="en-US" sz="2400" dirty="0" smtClean="0">
                <a:solidFill>
                  <a:schemeClr val="bg1"/>
                </a:solidFill>
                <a:latin typeface="Times New Roman" pitchFamily="18" charset="0"/>
                <a:ea typeface="標楷體" pitchFamily="65" charset="-120"/>
              </a:rPr>
              <a:t>年代盛行</a:t>
            </a:r>
          </a:p>
          <a:p>
            <a:pPr eaLnBrk="1" hangingPunct="1">
              <a:lnSpc>
                <a:spcPct val="90000"/>
              </a:lnSpc>
              <a:buFont typeface="Arial" charset="0"/>
              <a:buNone/>
              <a:defRPr/>
            </a:pPr>
            <a:r>
              <a:rPr lang="zh-TW" altLang="en-US" sz="2400" dirty="0" smtClean="0">
                <a:solidFill>
                  <a:schemeClr val="bg1"/>
                </a:solidFill>
                <a:latin typeface="Times New Roman" pitchFamily="18" charset="0"/>
                <a:ea typeface="標楷體" pitchFamily="65" charset="-120"/>
              </a:rPr>
              <a:t>（三）行為主義（</a:t>
            </a:r>
            <a:r>
              <a:rPr lang="en-US" altLang="zh-TW" sz="2400" dirty="0" smtClean="0">
                <a:solidFill>
                  <a:schemeClr val="bg1"/>
                </a:solidFill>
                <a:latin typeface="Times New Roman" pitchFamily="18" charset="0"/>
                <a:ea typeface="標楷體" pitchFamily="65" charset="-120"/>
              </a:rPr>
              <a:t>1930</a:t>
            </a:r>
            <a:r>
              <a:rPr lang="zh-TW" altLang="en-US" sz="2400" dirty="0" smtClean="0">
                <a:solidFill>
                  <a:schemeClr val="bg1"/>
                </a:solidFill>
                <a:latin typeface="Times New Roman" pitchFamily="18" charset="0"/>
                <a:ea typeface="標楷體" pitchFamily="65" charset="-120"/>
              </a:rPr>
              <a:t>）</a:t>
            </a:r>
          </a:p>
          <a:p>
            <a:pPr eaLnBrk="1" hangingPunct="1">
              <a:lnSpc>
                <a:spcPct val="90000"/>
              </a:lnSpc>
              <a:buFont typeface="Arial" charset="0"/>
              <a:buNone/>
              <a:defRPr/>
            </a:pPr>
            <a:r>
              <a:rPr lang="zh-TW" altLang="en-US" sz="2400" dirty="0" smtClean="0">
                <a:solidFill>
                  <a:schemeClr val="bg1"/>
                </a:solidFill>
                <a:latin typeface="Times New Roman" pitchFamily="18" charset="0"/>
                <a:ea typeface="標楷體" pitchFamily="65" charset="-120"/>
              </a:rPr>
              <a:t>（四）人本主義（</a:t>
            </a:r>
            <a:r>
              <a:rPr lang="en-US" altLang="zh-TW" sz="2400" dirty="0" smtClean="0">
                <a:solidFill>
                  <a:schemeClr val="bg1"/>
                </a:solidFill>
                <a:latin typeface="Times New Roman" pitchFamily="18" charset="0"/>
                <a:ea typeface="標楷體" pitchFamily="65" charset="-120"/>
              </a:rPr>
              <a:t>1950</a:t>
            </a:r>
            <a:r>
              <a:rPr lang="zh-TW" altLang="en-US" sz="2400" dirty="0" smtClean="0">
                <a:solidFill>
                  <a:schemeClr val="bg1"/>
                </a:solidFill>
                <a:latin typeface="Times New Roman" pitchFamily="18" charset="0"/>
                <a:ea typeface="標楷體" pitchFamily="65" charset="-120"/>
              </a:rPr>
              <a:t>）</a:t>
            </a:r>
          </a:p>
          <a:p>
            <a:pPr eaLnBrk="1" hangingPunct="1">
              <a:lnSpc>
                <a:spcPct val="90000"/>
              </a:lnSpc>
              <a:buFont typeface="Arial" charset="0"/>
              <a:buNone/>
              <a:defRPr/>
            </a:pPr>
            <a:r>
              <a:rPr lang="zh-TW" altLang="en-US" sz="2400" dirty="0" smtClean="0">
                <a:solidFill>
                  <a:schemeClr val="bg1"/>
                </a:solidFill>
                <a:latin typeface="Times New Roman" pitchFamily="18" charset="0"/>
                <a:ea typeface="標楷體" pitchFamily="65" charset="-120"/>
              </a:rPr>
              <a:t>（五）認知學派（</a:t>
            </a:r>
            <a:r>
              <a:rPr lang="en-US" altLang="zh-TW" sz="2400" dirty="0" smtClean="0">
                <a:solidFill>
                  <a:schemeClr val="bg1"/>
                </a:solidFill>
                <a:latin typeface="Times New Roman" pitchFamily="18" charset="0"/>
                <a:ea typeface="標楷體" pitchFamily="65" charset="-120"/>
              </a:rPr>
              <a:t>1960</a:t>
            </a:r>
            <a:r>
              <a:rPr lang="zh-TW" altLang="en-US" sz="2400" dirty="0" smtClean="0">
                <a:solidFill>
                  <a:schemeClr val="bg1"/>
                </a:solidFill>
                <a:latin typeface="Times New Roman" pitchFamily="18" charset="0"/>
                <a:ea typeface="標楷體" pitchFamily="65" charset="-120"/>
              </a:rPr>
              <a:t>）</a:t>
            </a:r>
          </a:p>
          <a:p>
            <a:pPr eaLnBrk="1" hangingPunct="1">
              <a:lnSpc>
                <a:spcPct val="90000"/>
              </a:lnSpc>
              <a:buFont typeface="Arial" charset="0"/>
              <a:buNone/>
              <a:defRPr/>
            </a:pPr>
            <a:r>
              <a:rPr lang="zh-TW" altLang="en-US" sz="2400" dirty="0" smtClean="0">
                <a:solidFill>
                  <a:schemeClr val="bg1"/>
                </a:solidFill>
                <a:latin typeface="Times New Roman" pitchFamily="18" charset="0"/>
                <a:ea typeface="標楷體" pitchFamily="65" charset="-120"/>
              </a:rPr>
              <a:t>（六）折衷與整合（</a:t>
            </a:r>
            <a:r>
              <a:rPr lang="en-US" altLang="zh-TW" sz="2400" dirty="0" smtClean="0">
                <a:solidFill>
                  <a:schemeClr val="bg1"/>
                </a:solidFill>
                <a:latin typeface="Times New Roman" pitchFamily="18" charset="0"/>
                <a:ea typeface="標楷體" pitchFamily="65" charset="-120"/>
              </a:rPr>
              <a:t>1990</a:t>
            </a:r>
            <a:r>
              <a:rPr lang="zh-TW" altLang="en-US" sz="2400" dirty="0" smtClean="0">
                <a:solidFill>
                  <a:schemeClr val="bg1"/>
                </a:solidFill>
                <a:latin typeface="Times New Roman" pitchFamily="18" charset="0"/>
                <a:ea typeface="標楷體" pitchFamily="65" charset="-120"/>
              </a:rPr>
              <a:t>）</a:t>
            </a:r>
            <a:endParaRPr lang="en-US" altLang="zh-TW" sz="2400" dirty="0" smtClean="0">
              <a:solidFill>
                <a:schemeClr val="bg1"/>
              </a:solidFill>
              <a:latin typeface="Times New Roman" pitchFamily="18" charset="0"/>
              <a:ea typeface="標楷體" pitchFamily="65" charset="-120"/>
            </a:endParaRPr>
          </a:p>
          <a:p>
            <a:pPr eaLnBrk="1" hangingPunct="1">
              <a:lnSpc>
                <a:spcPct val="90000"/>
              </a:lnSpc>
              <a:buFont typeface="Arial" charset="0"/>
              <a:buNone/>
              <a:defRPr/>
            </a:pPr>
            <a:endParaRPr lang="zh-TW" altLang="en-US" sz="2400" dirty="0" smtClean="0">
              <a:solidFill>
                <a:schemeClr val="bg1"/>
              </a:solidFill>
              <a:latin typeface="Times New Roman" pitchFamily="18" charset="0"/>
              <a:ea typeface="標楷體" pitchFamily="65" charset="-120"/>
            </a:endParaRPr>
          </a:p>
          <a:p>
            <a:pPr eaLnBrk="1" hangingPunct="1">
              <a:lnSpc>
                <a:spcPct val="90000"/>
              </a:lnSpc>
              <a:buFont typeface="Arial" charset="0"/>
              <a:buNone/>
              <a:defRPr/>
            </a:pPr>
            <a:r>
              <a:rPr lang="zh-TW" altLang="en-US" sz="2400" dirty="0" smtClean="0">
                <a:solidFill>
                  <a:schemeClr val="bg1"/>
                </a:solidFill>
                <a:latin typeface="Times New Roman" pitchFamily="18" charset="0"/>
                <a:ea typeface="標楷體" pitchFamily="65" charset="-120"/>
              </a:rPr>
              <a:t>“</a:t>
            </a:r>
            <a:r>
              <a:rPr lang="en-US" altLang="zh-TW" sz="2400" dirty="0" smtClean="0">
                <a:solidFill>
                  <a:schemeClr val="bg1"/>
                </a:solidFill>
                <a:latin typeface="Times New Roman" pitchFamily="18" charset="0"/>
                <a:ea typeface="標楷體" pitchFamily="65" charset="-120"/>
              </a:rPr>
              <a:t>There is nothing good or bad, </a:t>
            </a:r>
          </a:p>
          <a:p>
            <a:pPr eaLnBrk="1" hangingPunct="1">
              <a:lnSpc>
                <a:spcPct val="90000"/>
              </a:lnSpc>
              <a:buFont typeface="Arial" charset="0"/>
              <a:buNone/>
              <a:defRPr/>
            </a:pPr>
            <a:r>
              <a:rPr lang="zh-TW" altLang="en-US" sz="2400" dirty="0" smtClean="0">
                <a:solidFill>
                  <a:schemeClr val="bg1"/>
                </a:solidFill>
                <a:latin typeface="Times New Roman" pitchFamily="18" charset="0"/>
                <a:ea typeface="標楷體" pitchFamily="65" charset="-120"/>
              </a:rPr>
              <a:t>     </a:t>
            </a:r>
            <a:r>
              <a:rPr lang="en-US" altLang="zh-TW" sz="2400" dirty="0" smtClean="0">
                <a:solidFill>
                  <a:schemeClr val="bg1"/>
                </a:solidFill>
                <a:latin typeface="Times New Roman" pitchFamily="18" charset="0"/>
                <a:ea typeface="標楷體" pitchFamily="65" charset="-120"/>
              </a:rPr>
              <a:t>but thinking makes it so.”</a:t>
            </a:r>
          </a:p>
        </p:txBody>
      </p:sp>
      <p:graphicFrame>
        <p:nvGraphicFramePr>
          <p:cNvPr id="15" name="表格 14"/>
          <p:cNvGraphicFramePr>
            <a:graphicFrameLocks noGrp="1"/>
          </p:cNvGraphicFramePr>
          <p:nvPr/>
        </p:nvGraphicFramePr>
        <p:xfrm>
          <a:off x="4932040" y="2764408"/>
          <a:ext cx="3672408" cy="767080"/>
        </p:xfrm>
        <a:graphic>
          <a:graphicData uri="http://schemas.openxmlformats.org/drawingml/2006/table">
            <a:tbl>
              <a:tblPr firstRow="1" bandRow="1">
                <a:tableStyleId>{21E4AEA4-8DFA-4A89-87EB-49C32662AFE0}</a:tableStyleId>
              </a:tblPr>
              <a:tblGrid>
                <a:gridCol w="3672408"/>
              </a:tblGrid>
              <a:tr h="0">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zh-TW" altLang="en-US" sz="2000" dirty="0" smtClean="0">
                          <a:latin typeface="標楷體" pitchFamily="65" charset="-120"/>
                          <a:ea typeface="標楷體" pitchFamily="65" charset="-120"/>
                        </a:rPr>
                        <a:t> 行為主義 </a:t>
                      </a:r>
                      <a:r>
                        <a:rPr kumimoji="0" lang="zh-TW" altLang="en-US" dirty="0" smtClean="0">
                          <a:latin typeface="標楷體" pitchFamily="65" charset="-120"/>
                          <a:ea typeface="標楷體" pitchFamily="65" charset="-120"/>
                        </a:rPr>
                        <a:t>  </a:t>
                      </a:r>
                      <a:r>
                        <a:rPr kumimoji="0" lang="en-US" altLang="zh-TW" dirty="0" smtClean="0">
                          <a:latin typeface="標楷體" pitchFamily="65" charset="-120"/>
                          <a:ea typeface="標楷體" pitchFamily="65" charset="-120"/>
                        </a:rPr>
                        <a:t>S          </a:t>
                      </a:r>
                      <a:r>
                        <a:rPr kumimoji="0" lang="zh-TW" altLang="en-US" dirty="0" smtClean="0">
                          <a:latin typeface="標楷體" pitchFamily="65" charset="-120"/>
                          <a:ea typeface="標楷體" pitchFamily="65" charset="-120"/>
                        </a:rPr>
                        <a:t>  </a:t>
                      </a:r>
                      <a:r>
                        <a:rPr kumimoji="0" lang="en-US" altLang="zh-TW" dirty="0" smtClean="0">
                          <a:latin typeface="標楷體" pitchFamily="65" charset="-120"/>
                          <a:ea typeface="標楷體" pitchFamily="65" charset="-120"/>
                        </a:rPr>
                        <a:t>R</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TW" altLang="en-US" dirty="0" smtClean="0">
                          <a:latin typeface="標楷體" pitchFamily="65" charset="-120"/>
                          <a:ea typeface="標楷體" pitchFamily="65" charset="-120"/>
                        </a:rPr>
                        <a:t>如：上台        緊張、焦慮</a:t>
                      </a:r>
                    </a:p>
                  </a:txBody>
                  <a:tcPr/>
                </a:tc>
              </a:tr>
            </a:tbl>
          </a:graphicData>
        </a:graphic>
      </p:graphicFrame>
      <p:graphicFrame>
        <p:nvGraphicFramePr>
          <p:cNvPr id="16" name="表格 15"/>
          <p:cNvGraphicFramePr>
            <a:graphicFrameLocks noGrp="1"/>
          </p:cNvGraphicFramePr>
          <p:nvPr/>
        </p:nvGraphicFramePr>
        <p:xfrm>
          <a:off x="4932040" y="3628504"/>
          <a:ext cx="3672408" cy="767080"/>
        </p:xfrm>
        <a:graphic>
          <a:graphicData uri="http://schemas.openxmlformats.org/drawingml/2006/table">
            <a:tbl>
              <a:tblPr firstRow="1" bandRow="1">
                <a:tableStyleId>{21E4AEA4-8DFA-4A89-87EB-49C32662AFE0}</a:tableStyleId>
              </a:tblPr>
              <a:tblGrid>
                <a:gridCol w="3672408"/>
              </a:tblGrid>
              <a:tr h="0">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zh-TW" altLang="en-US" sz="2000" dirty="0" smtClean="0">
                          <a:latin typeface="標楷體" pitchFamily="65" charset="-120"/>
                          <a:ea typeface="標楷體" pitchFamily="65" charset="-120"/>
                        </a:rPr>
                        <a:t> 認知學派   </a:t>
                      </a:r>
                      <a:r>
                        <a:rPr kumimoji="0" lang="en-US" altLang="zh-TW" dirty="0" smtClean="0">
                          <a:latin typeface="標楷體" pitchFamily="65" charset="-120"/>
                          <a:ea typeface="標楷體" pitchFamily="65" charset="-120"/>
                        </a:rPr>
                        <a:t>S     O      R</a:t>
                      </a:r>
                      <a:endParaRPr kumimoji="0" lang="en-US" altLang="zh-TW" dirty="0">
                        <a:latin typeface="標楷體" pitchFamily="65" charset="-120"/>
                        <a:ea typeface="標楷體" pitchFamily="65" charset="-120"/>
                      </a:endParaRPr>
                    </a:p>
                  </a:txBody>
                  <a:tcPr/>
                </a:tc>
              </a:tr>
              <a:tr h="370840">
                <a:tc>
                  <a:txBody>
                    <a:bodyPr/>
                    <a:lstStyle/>
                    <a:p>
                      <a:r>
                        <a:rPr kumimoji="0" lang="zh-TW" altLang="en-US" dirty="0" smtClean="0">
                          <a:latin typeface="標楷體" pitchFamily="65" charset="-120"/>
                          <a:ea typeface="標楷體" pitchFamily="65" charset="-120"/>
                        </a:rPr>
                        <a:t>如：上台     </a:t>
                      </a:r>
                      <a:r>
                        <a:rPr lang="zh-TW" altLang="zh-TW" sz="1800" dirty="0" smtClean="0">
                          <a:latin typeface="Times New Roman"/>
                          <a:ea typeface="標楷體"/>
                        </a:rPr>
                        <a:t>擔心表現</a:t>
                      </a:r>
                      <a:r>
                        <a:rPr lang="zh-TW" altLang="zh-TW" sz="1800" dirty="0" smtClean="0">
                          <a:latin typeface="Times New Roman"/>
                          <a:ea typeface="Times New Roman"/>
                        </a:rPr>
                        <a:t>      </a:t>
                      </a:r>
                      <a:r>
                        <a:rPr lang="zh-TW" altLang="en-US" sz="1800" dirty="0" smtClean="0">
                          <a:latin typeface="Times New Roman"/>
                          <a:ea typeface="Times New Roman"/>
                        </a:rPr>
                        <a:t> </a:t>
                      </a:r>
                      <a:r>
                        <a:rPr lang="zh-TW" altLang="zh-TW" sz="1800" dirty="0" smtClean="0">
                          <a:latin typeface="Times New Roman"/>
                          <a:ea typeface="標楷體"/>
                        </a:rPr>
                        <a:t>緊張</a:t>
                      </a:r>
                      <a:r>
                        <a:rPr lang="zh-TW" altLang="zh-TW" sz="1800" dirty="0" smtClean="0">
                          <a:latin typeface="Times New Roman"/>
                          <a:ea typeface="Times New Roman"/>
                        </a:rPr>
                        <a:t>      </a:t>
                      </a:r>
                      <a:endParaRPr lang="zh-TW" altLang="zh-TW" dirty="0"/>
                    </a:p>
                  </a:txBody>
                  <a:tcPr/>
                </a:tc>
              </a:tr>
            </a:tbl>
          </a:graphicData>
        </a:graphic>
      </p:graphicFrame>
      <p:graphicFrame>
        <p:nvGraphicFramePr>
          <p:cNvPr id="17" name="表格 16"/>
          <p:cNvGraphicFramePr>
            <a:graphicFrameLocks noGrp="1"/>
          </p:cNvGraphicFramePr>
          <p:nvPr/>
        </p:nvGraphicFramePr>
        <p:xfrm>
          <a:off x="4932040" y="4504528"/>
          <a:ext cx="3672408" cy="1255776"/>
        </p:xfrm>
        <a:graphic>
          <a:graphicData uri="http://schemas.openxmlformats.org/drawingml/2006/table">
            <a:tbl>
              <a:tblPr firstRow="1" bandRow="1">
                <a:tableStyleId>{21E4AEA4-8DFA-4A89-87EB-49C32662AFE0}</a:tableStyleId>
              </a:tblPr>
              <a:tblGrid>
                <a:gridCol w="3672408"/>
              </a:tblGrid>
              <a:tr h="0">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zh-TW" altLang="en-US" sz="2000" dirty="0" smtClean="0">
                          <a:latin typeface="標楷體" pitchFamily="65" charset="-120"/>
                          <a:ea typeface="標楷體" pitchFamily="65" charset="-120"/>
                        </a:rPr>
                        <a:t> 折    衷</a:t>
                      </a:r>
                      <a:endParaRPr kumimoji="0" lang="en-US" altLang="zh-TW" sz="2000" dirty="0">
                        <a:latin typeface="標楷體" pitchFamily="65" charset="-120"/>
                        <a:ea typeface="標楷體" pitchFamily="65" charset="-120"/>
                      </a:endParaRPr>
                    </a:p>
                  </a:txBody>
                  <a:tcPr/>
                </a:tc>
              </a:tr>
              <a:tr h="370840">
                <a:tc>
                  <a:txBody>
                    <a:bodyPr/>
                    <a:lstStyle/>
                    <a:p>
                      <a:pPr marL="342900" indent="-342900">
                        <a:lnSpc>
                          <a:spcPct val="80000"/>
                        </a:lnSpc>
                        <a:spcBef>
                          <a:spcPct val="20000"/>
                        </a:spcBef>
                        <a:buFont typeface="Wingdings" pitchFamily="2" charset="2"/>
                        <a:buNone/>
                        <a:defRPr/>
                      </a:pPr>
                      <a:r>
                        <a:rPr kumimoji="0" lang="zh-TW" altLang="en-US" dirty="0" smtClean="0">
                          <a:latin typeface="標楷體" pitchFamily="65" charset="-120"/>
                          <a:ea typeface="標楷體" pitchFamily="65" charset="-120"/>
                        </a:rPr>
                        <a:t>（一）行為修正</a:t>
                      </a:r>
                    </a:p>
                    <a:p>
                      <a:pPr marL="342900" indent="-342900">
                        <a:lnSpc>
                          <a:spcPct val="80000"/>
                        </a:lnSpc>
                        <a:spcBef>
                          <a:spcPct val="20000"/>
                        </a:spcBef>
                        <a:buFont typeface="Wingdings" pitchFamily="2" charset="2"/>
                        <a:buNone/>
                        <a:defRPr/>
                      </a:pPr>
                      <a:r>
                        <a:rPr kumimoji="0" lang="zh-TW" altLang="en-US" dirty="0" smtClean="0">
                          <a:latin typeface="標楷體" pitchFamily="65" charset="-120"/>
                          <a:ea typeface="標楷體" pitchFamily="65" charset="-120"/>
                        </a:rPr>
                        <a:t>（二）認知改變</a:t>
                      </a:r>
                    </a:p>
                    <a:p>
                      <a:pPr marL="342900" indent="-342900">
                        <a:lnSpc>
                          <a:spcPct val="80000"/>
                        </a:lnSpc>
                        <a:spcBef>
                          <a:spcPct val="20000"/>
                        </a:spcBef>
                        <a:buFont typeface="Wingdings" pitchFamily="2" charset="2"/>
                        <a:buNone/>
                        <a:defRPr/>
                      </a:pPr>
                      <a:r>
                        <a:rPr kumimoji="0" lang="zh-TW" altLang="en-US" dirty="0" smtClean="0">
                          <a:latin typeface="標楷體" pitchFamily="65" charset="-120"/>
                          <a:ea typeface="標楷體" pitchFamily="65" charset="-120"/>
                        </a:rPr>
                        <a:t>認知改變   行為實踐   認知強化</a:t>
                      </a:r>
                      <a:endParaRPr kumimoji="0" lang="zh-TW" altLang="en-US" dirty="0">
                        <a:latin typeface="標楷體" pitchFamily="65" charset="-120"/>
                        <a:ea typeface="標楷體" pitchFamily="65" charset="-120"/>
                      </a:endParaRPr>
                    </a:p>
                  </a:txBody>
                  <a:tcPr/>
                </a:tc>
              </a:tr>
            </a:tbl>
          </a:graphicData>
        </a:graphic>
      </p:graphicFrame>
      <p:sp>
        <p:nvSpPr>
          <p:cNvPr id="19" name="向右箭號 18"/>
          <p:cNvSpPr/>
          <p:nvPr/>
        </p:nvSpPr>
        <p:spPr>
          <a:xfrm rot="20892125">
            <a:off x="3937797" y="3821699"/>
            <a:ext cx="1050731" cy="260371"/>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zh-TW" altLang="en-US"/>
          </a:p>
        </p:txBody>
      </p:sp>
      <p:sp>
        <p:nvSpPr>
          <p:cNvPr id="20" name="向右箭號 19"/>
          <p:cNvSpPr/>
          <p:nvPr/>
        </p:nvSpPr>
        <p:spPr>
          <a:xfrm rot="759755">
            <a:off x="4086541" y="4479327"/>
            <a:ext cx="898908" cy="269422"/>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zh-TW" altLang="en-US"/>
          </a:p>
        </p:txBody>
      </p:sp>
      <p:sp>
        <p:nvSpPr>
          <p:cNvPr id="21" name="向右箭號 20"/>
          <p:cNvSpPr/>
          <p:nvPr/>
        </p:nvSpPr>
        <p:spPr>
          <a:xfrm rot="20815806">
            <a:off x="3785711" y="2976117"/>
            <a:ext cx="1206892" cy="269627"/>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zh-TW" altLang="en-US"/>
          </a:p>
        </p:txBody>
      </p:sp>
      <p:cxnSp>
        <p:nvCxnSpPr>
          <p:cNvPr id="23" name="直線單箭頭接點 22"/>
          <p:cNvCxnSpPr/>
          <p:nvPr/>
        </p:nvCxnSpPr>
        <p:spPr>
          <a:xfrm>
            <a:off x="6905284" y="2970074"/>
            <a:ext cx="1008112" cy="1588"/>
          </a:xfrm>
          <a:prstGeom prst="straightConnector1">
            <a:avLst/>
          </a:prstGeom>
          <a:ln>
            <a:solidFill>
              <a:schemeClr val="bg1"/>
            </a:solidFill>
            <a:tailEnd type="arrow"/>
          </a:ln>
        </p:spPr>
        <p:style>
          <a:lnRef idx="2">
            <a:schemeClr val="accent2"/>
          </a:lnRef>
          <a:fillRef idx="0">
            <a:schemeClr val="accent2"/>
          </a:fillRef>
          <a:effectRef idx="1">
            <a:schemeClr val="accent2"/>
          </a:effectRef>
          <a:fontRef idx="minor">
            <a:schemeClr val="tx1"/>
          </a:fontRef>
        </p:style>
      </p:cxnSp>
      <p:cxnSp>
        <p:nvCxnSpPr>
          <p:cNvPr id="24" name="直線單箭頭接點 23"/>
          <p:cNvCxnSpPr/>
          <p:nvPr/>
        </p:nvCxnSpPr>
        <p:spPr>
          <a:xfrm>
            <a:off x="7596336" y="3832582"/>
            <a:ext cx="432048" cy="1588"/>
          </a:xfrm>
          <a:prstGeom prst="straightConnector1">
            <a:avLst/>
          </a:prstGeom>
          <a:ln>
            <a:solidFill>
              <a:schemeClr val="bg1"/>
            </a:solidFill>
            <a:tailEnd type="arrow"/>
          </a:ln>
        </p:spPr>
        <p:style>
          <a:lnRef idx="2">
            <a:schemeClr val="accent2"/>
          </a:lnRef>
          <a:fillRef idx="0">
            <a:schemeClr val="accent2"/>
          </a:fillRef>
          <a:effectRef idx="1">
            <a:schemeClr val="accent2"/>
          </a:effectRef>
          <a:fontRef idx="minor">
            <a:schemeClr val="tx1"/>
          </a:fontRef>
        </p:style>
      </p:cxnSp>
      <p:cxnSp>
        <p:nvCxnSpPr>
          <p:cNvPr id="28" name="直線單箭頭接點 27"/>
          <p:cNvCxnSpPr/>
          <p:nvPr/>
        </p:nvCxnSpPr>
        <p:spPr>
          <a:xfrm>
            <a:off x="5969180" y="5589240"/>
            <a:ext cx="288032" cy="1588"/>
          </a:xfrm>
          <a:prstGeom prst="straightConnector1">
            <a:avLst/>
          </a:prstGeom>
          <a:ln>
            <a:solidFill>
              <a:schemeClr val="tx1"/>
            </a:solidFill>
            <a:tailEnd type="arrow"/>
          </a:ln>
        </p:spPr>
        <p:style>
          <a:lnRef idx="2">
            <a:schemeClr val="accent2"/>
          </a:lnRef>
          <a:fillRef idx="0">
            <a:schemeClr val="accent2"/>
          </a:fillRef>
          <a:effectRef idx="1">
            <a:schemeClr val="accent2"/>
          </a:effectRef>
          <a:fontRef idx="minor">
            <a:schemeClr val="tx1"/>
          </a:fontRef>
        </p:style>
      </p:cxnSp>
      <p:cxnSp>
        <p:nvCxnSpPr>
          <p:cNvPr id="29" name="直線單箭頭接點 28"/>
          <p:cNvCxnSpPr/>
          <p:nvPr/>
        </p:nvCxnSpPr>
        <p:spPr>
          <a:xfrm>
            <a:off x="7236296" y="5589240"/>
            <a:ext cx="288032" cy="1588"/>
          </a:xfrm>
          <a:prstGeom prst="straightConnector1">
            <a:avLst/>
          </a:prstGeom>
          <a:ln>
            <a:solidFill>
              <a:schemeClr val="tx1"/>
            </a:solidFill>
            <a:tailEnd type="arrow"/>
          </a:ln>
        </p:spPr>
        <p:style>
          <a:lnRef idx="2">
            <a:schemeClr val="accent2"/>
          </a:lnRef>
          <a:fillRef idx="0">
            <a:schemeClr val="accent2"/>
          </a:fillRef>
          <a:effectRef idx="1">
            <a:schemeClr val="accent2"/>
          </a:effectRef>
          <a:fontRef idx="minor">
            <a:schemeClr val="tx1"/>
          </a:fontRef>
        </p:style>
      </p:cxnSp>
      <p:cxnSp>
        <p:nvCxnSpPr>
          <p:cNvPr id="32" name="直線單箭頭接點 31"/>
          <p:cNvCxnSpPr/>
          <p:nvPr/>
        </p:nvCxnSpPr>
        <p:spPr>
          <a:xfrm>
            <a:off x="6832714" y="3832582"/>
            <a:ext cx="432048" cy="1588"/>
          </a:xfrm>
          <a:prstGeom prst="straightConnector1">
            <a:avLst/>
          </a:prstGeom>
          <a:ln>
            <a:solidFill>
              <a:schemeClr val="bg1"/>
            </a:solidFill>
            <a:tailEnd type="arrow"/>
          </a:ln>
        </p:spPr>
        <p:style>
          <a:lnRef idx="2">
            <a:schemeClr val="accent2"/>
          </a:lnRef>
          <a:fillRef idx="0">
            <a:schemeClr val="accent2"/>
          </a:fillRef>
          <a:effectRef idx="1">
            <a:schemeClr val="accent2"/>
          </a:effectRef>
          <a:fontRef idx="minor">
            <a:schemeClr val="tx1"/>
          </a:fontRef>
        </p:style>
      </p:cxnSp>
      <p:cxnSp>
        <p:nvCxnSpPr>
          <p:cNvPr id="33" name="直線單箭頭接點 32"/>
          <p:cNvCxnSpPr/>
          <p:nvPr/>
        </p:nvCxnSpPr>
        <p:spPr>
          <a:xfrm>
            <a:off x="6084168" y="3356992"/>
            <a:ext cx="648072" cy="1588"/>
          </a:xfrm>
          <a:prstGeom prst="straightConnector1">
            <a:avLst/>
          </a:prstGeom>
          <a:ln>
            <a:solidFill>
              <a:schemeClr val="tx1"/>
            </a:solidFill>
            <a:tailEnd type="arrow"/>
          </a:ln>
        </p:spPr>
        <p:style>
          <a:lnRef idx="2">
            <a:schemeClr val="accent2"/>
          </a:lnRef>
          <a:fillRef idx="0">
            <a:schemeClr val="accent2"/>
          </a:fillRef>
          <a:effectRef idx="1">
            <a:schemeClr val="accent2"/>
          </a:effectRef>
          <a:fontRef idx="minor">
            <a:schemeClr val="tx1"/>
          </a:fontRef>
        </p:style>
      </p:cxnSp>
      <p:cxnSp>
        <p:nvCxnSpPr>
          <p:cNvPr id="36" name="直線單箭頭接點 35"/>
          <p:cNvCxnSpPr/>
          <p:nvPr/>
        </p:nvCxnSpPr>
        <p:spPr>
          <a:xfrm>
            <a:off x="6084168" y="4221088"/>
            <a:ext cx="288032" cy="1588"/>
          </a:xfrm>
          <a:prstGeom prst="straightConnector1">
            <a:avLst/>
          </a:prstGeom>
          <a:ln>
            <a:solidFill>
              <a:schemeClr val="tx1"/>
            </a:solidFill>
            <a:tailEnd type="arrow"/>
          </a:ln>
        </p:spPr>
        <p:style>
          <a:lnRef idx="2">
            <a:schemeClr val="accent2"/>
          </a:lnRef>
          <a:fillRef idx="0">
            <a:schemeClr val="accent2"/>
          </a:fillRef>
          <a:effectRef idx="1">
            <a:schemeClr val="accent2"/>
          </a:effectRef>
          <a:fontRef idx="minor">
            <a:schemeClr val="tx1"/>
          </a:fontRef>
        </p:style>
      </p:cxnSp>
      <p:cxnSp>
        <p:nvCxnSpPr>
          <p:cNvPr id="37" name="直線單箭頭接點 36"/>
          <p:cNvCxnSpPr/>
          <p:nvPr/>
        </p:nvCxnSpPr>
        <p:spPr>
          <a:xfrm>
            <a:off x="7495300" y="4221088"/>
            <a:ext cx="288032" cy="1588"/>
          </a:xfrm>
          <a:prstGeom prst="straightConnector1">
            <a:avLst/>
          </a:prstGeom>
          <a:ln>
            <a:solidFill>
              <a:schemeClr val="tx1"/>
            </a:solidFill>
            <a:tailEnd type="arrow"/>
          </a:ln>
        </p:spPr>
        <p:style>
          <a:lnRef idx="2">
            <a:schemeClr val="accent2"/>
          </a:lnRef>
          <a:fillRef idx="0">
            <a:schemeClr val="accent2"/>
          </a:fillRef>
          <a:effectRef idx="1">
            <a:schemeClr val="accent2"/>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00063" y="-71438"/>
            <a:ext cx="8229600" cy="1143001"/>
          </a:xfrm>
        </p:spPr>
        <p:txBody>
          <a:bodyPr/>
          <a:lstStyle/>
          <a:p>
            <a:pPr eaLnBrk="1" hangingPunct="1"/>
            <a:r>
              <a:rPr lang="zh-TW" altLang="en-US" smtClean="0">
                <a:solidFill>
                  <a:schemeClr val="bg1"/>
                </a:solidFill>
                <a:ea typeface="標楷體" pitchFamily="65" charset="-120"/>
              </a:rPr>
              <a:t>基本假設</a:t>
            </a:r>
          </a:p>
        </p:txBody>
      </p:sp>
      <p:graphicFrame>
        <p:nvGraphicFramePr>
          <p:cNvPr id="4" name="內容版面配置區 3"/>
          <p:cNvGraphicFramePr>
            <a:graphicFrameLocks noGrp="1"/>
          </p:cNvGraphicFramePr>
          <p:nvPr>
            <p:ph idx="1"/>
          </p:nvPr>
        </p:nvGraphicFramePr>
        <p:xfrm>
          <a:off x="285720" y="857232"/>
          <a:ext cx="8286807" cy="45799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內容版面配置區 4"/>
          <p:cNvSpPr>
            <a:spLocks noGrp="1"/>
          </p:cNvSpPr>
          <p:nvPr>
            <p:ph idx="1"/>
          </p:nvPr>
        </p:nvSpPr>
        <p:spPr/>
        <p:txBody>
          <a:bodyPr/>
          <a:lstStyle/>
          <a:p>
            <a:r>
              <a:rPr lang="zh-TW" altLang="zh-TW" sz="2800" dirty="0" smtClean="0">
                <a:solidFill>
                  <a:schemeClr val="bg1"/>
                </a:solidFill>
                <a:latin typeface="Times New Roman" panose="02020603050405020304" pitchFamily="18" charset="0"/>
                <a:ea typeface="標楷體" pitchFamily="65" charset="-120"/>
                <a:cs typeface="Times New Roman" panose="02020603050405020304" pitchFamily="18" charset="0"/>
              </a:rPr>
              <a:t>人類情緒乃人們思考、自我告知、假定或相信自己本身及其所處情況的直接結果。</a:t>
            </a:r>
          </a:p>
          <a:p>
            <a:pPr>
              <a:buNone/>
            </a:pPr>
            <a:r>
              <a:rPr lang="en-US" altLang="zh-TW" sz="2800" dirty="0" smtClean="0">
                <a:solidFill>
                  <a:schemeClr val="bg1"/>
                </a:solidFill>
                <a:latin typeface="Times New Roman" panose="02020603050405020304" pitchFamily="18" charset="0"/>
                <a:ea typeface="標楷體" pitchFamily="65" charset="-120"/>
                <a:cs typeface="Times New Roman" panose="02020603050405020304" pitchFamily="18" charset="0"/>
              </a:rPr>
              <a:t>   </a:t>
            </a:r>
            <a:r>
              <a:rPr lang="zh-TW" altLang="zh-TW" sz="2800" dirty="0" smtClean="0">
                <a:solidFill>
                  <a:schemeClr val="bg1"/>
                </a:solidFill>
                <a:latin typeface="Times New Roman" panose="02020603050405020304" pitchFamily="18" charset="0"/>
                <a:ea typeface="標楷體" pitchFamily="65" charset="-120"/>
                <a:cs typeface="Times New Roman" panose="02020603050405020304" pitchFamily="18" charset="0"/>
              </a:rPr>
              <a:t>非理性、自動化思考，造成無法履行日常正常生活的情緒與行為</a:t>
            </a:r>
            <a:r>
              <a:rPr lang="zh-TW" altLang="en-US" sz="2800" dirty="0" smtClean="0">
                <a:solidFill>
                  <a:schemeClr val="bg1"/>
                </a:solidFill>
                <a:latin typeface="Times New Roman" panose="02020603050405020304" pitchFamily="18" charset="0"/>
                <a:ea typeface="標楷體" pitchFamily="65" charset="-120"/>
                <a:cs typeface="Times New Roman" panose="02020603050405020304" pitchFamily="18" charset="0"/>
              </a:rPr>
              <a:t>（課本</a:t>
            </a:r>
            <a:r>
              <a:rPr lang="en-US" altLang="zh-TW" sz="2800" dirty="0" smtClean="0">
                <a:solidFill>
                  <a:schemeClr val="bg1"/>
                </a:solidFill>
                <a:latin typeface="Times New Roman" panose="02020603050405020304" pitchFamily="18" charset="0"/>
                <a:ea typeface="標楷體" pitchFamily="65" charset="-120"/>
                <a:cs typeface="Times New Roman" panose="02020603050405020304" pitchFamily="18" charset="0"/>
              </a:rPr>
              <a:t>p87</a:t>
            </a:r>
            <a:r>
              <a:rPr lang="zh-TW" altLang="en-US" sz="2800" dirty="0" smtClean="0">
                <a:solidFill>
                  <a:schemeClr val="bg1"/>
                </a:solidFill>
                <a:latin typeface="Times New Roman" panose="02020603050405020304" pitchFamily="18" charset="0"/>
                <a:ea typeface="標楷體" pitchFamily="65" charset="-120"/>
                <a:cs typeface="Times New Roman" panose="02020603050405020304" pitchFamily="18" charset="0"/>
              </a:rPr>
              <a:t>、</a:t>
            </a:r>
            <a:r>
              <a:rPr lang="en-US" altLang="zh-TW" sz="2800" dirty="0" smtClean="0">
                <a:solidFill>
                  <a:schemeClr val="bg1"/>
                </a:solidFill>
                <a:latin typeface="Times New Roman" panose="02020603050405020304" pitchFamily="18" charset="0"/>
                <a:ea typeface="標楷體" pitchFamily="65" charset="-120"/>
                <a:cs typeface="Times New Roman" panose="02020603050405020304" pitchFamily="18" charset="0"/>
              </a:rPr>
              <a:t>90-91</a:t>
            </a:r>
            <a:r>
              <a:rPr lang="zh-TW" altLang="en-US" sz="2800" dirty="0" smtClean="0">
                <a:solidFill>
                  <a:schemeClr val="bg1"/>
                </a:solidFill>
                <a:latin typeface="Times New Roman" panose="02020603050405020304" pitchFamily="18" charset="0"/>
                <a:ea typeface="標楷體" pitchFamily="65" charset="-120"/>
                <a:cs typeface="Times New Roman" panose="02020603050405020304" pitchFamily="18" charset="0"/>
              </a:rPr>
              <a:t>）</a:t>
            </a:r>
            <a:r>
              <a:rPr lang="zh-TW" altLang="zh-TW" sz="2800" dirty="0" smtClean="0">
                <a:solidFill>
                  <a:schemeClr val="bg1"/>
                </a:solidFill>
                <a:latin typeface="Times New Roman" panose="02020603050405020304" pitchFamily="18" charset="0"/>
                <a:ea typeface="標楷體" pitchFamily="65" charset="-120"/>
                <a:cs typeface="Times New Roman" panose="02020603050405020304" pitchFamily="18" charset="0"/>
              </a:rPr>
              <a:t>。</a:t>
            </a:r>
          </a:p>
          <a:p>
            <a:r>
              <a:rPr lang="zh-TW" altLang="en-US" sz="2800" dirty="0" smtClean="0">
                <a:solidFill>
                  <a:schemeClr val="bg1"/>
                </a:solidFill>
                <a:latin typeface="標楷體" pitchFamily="65" charset="-120"/>
                <a:ea typeface="標楷體" pitchFamily="65" charset="-120"/>
              </a:rPr>
              <a:t>行為學派認為，</a:t>
            </a:r>
            <a:r>
              <a:rPr lang="zh-TW" altLang="zh-TW" sz="2800" dirty="0" smtClean="0">
                <a:solidFill>
                  <a:schemeClr val="bg1"/>
                </a:solidFill>
                <a:latin typeface="標楷體" pitchFamily="65" charset="-120"/>
                <a:ea typeface="標楷體" pitchFamily="65" charset="-120"/>
              </a:rPr>
              <a:t>行為由學習而來，可以被定義與改變。</a:t>
            </a:r>
          </a:p>
          <a:p>
            <a:pPr>
              <a:buNone/>
            </a:pPr>
            <a:r>
              <a:rPr lang="en-US" altLang="zh-TW" sz="2800" dirty="0" smtClean="0">
                <a:solidFill>
                  <a:schemeClr val="bg1"/>
                </a:solidFill>
                <a:latin typeface="標楷體" pitchFamily="65" charset="-120"/>
                <a:ea typeface="標楷體" pitchFamily="65" charset="-120"/>
              </a:rPr>
              <a:t>  </a:t>
            </a:r>
            <a:r>
              <a:rPr lang="zh-TW" altLang="en-US" sz="2800" dirty="0" smtClean="0">
                <a:solidFill>
                  <a:schemeClr val="bg1"/>
                </a:solidFill>
                <a:latin typeface="標楷體" pitchFamily="65" charset="-120"/>
                <a:ea typeface="標楷體" pitchFamily="65" charset="-120"/>
              </a:rPr>
              <a:t>問題即是不想要的行為，可透過增強和懲罰機制，讓不想要的行為消失，使想要的行為形成。</a:t>
            </a:r>
            <a:endParaRPr lang="zh-TW" altLang="en-US" sz="2800" dirty="0">
              <a:latin typeface="標楷體" pitchFamily="65" charset="-120"/>
              <a:ea typeface="標楷體" pitchFamily="65" charset="-120"/>
            </a:endParaRPr>
          </a:p>
        </p:txBody>
      </p:sp>
      <p:sp>
        <p:nvSpPr>
          <p:cNvPr id="6" name="標題 5"/>
          <p:cNvSpPr>
            <a:spLocks noGrp="1"/>
          </p:cNvSpPr>
          <p:nvPr>
            <p:ph type="title"/>
          </p:nvPr>
        </p:nvSpPr>
        <p:spPr/>
        <p:txBody>
          <a:bodyPr/>
          <a:lstStyle/>
          <a:p>
            <a:endParaRPr lang="zh-TW"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57188" y="0"/>
            <a:ext cx="8229600" cy="1143000"/>
          </a:xfrm>
        </p:spPr>
        <p:txBody>
          <a:bodyPr/>
          <a:lstStyle/>
          <a:p>
            <a:pPr eaLnBrk="1" hangingPunct="1"/>
            <a:r>
              <a:rPr lang="zh-TW" altLang="en-US" dirty="0" smtClean="0">
                <a:solidFill>
                  <a:srgbClr val="CCFFFF"/>
                </a:solidFill>
                <a:ea typeface="標楷體" pitchFamily="65" charset="-120"/>
              </a:rPr>
              <a:t>主要理論觀點</a:t>
            </a:r>
          </a:p>
        </p:txBody>
      </p:sp>
      <p:graphicFrame>
        <p:nvGraphicFramePr>
          <p:cNvPr id="5" name="內容版面配置區 4"/>
          <p:cNvGraphicFramePr>
            <a:graphicFrameLocks noGrp="1"/>
          </p:cNvGraphicFramePr>
          <p:nvPr>
            <p:ph idx="1"/>
            <p:extLst>
              <p:ext uri="{D42A27DB-BD31-4B8C-83A1-F6EECF244321}">
                <p14:modId xmlns:p14="http://schemas.microsoft.com/office/powerpoint/2010/main" val="3074784389"/>
              </p:ext>
            </p:extLst>
          </p:nvPr>
        </p:nvGraphicFramePr>
        <p:xfrm>
          <a:off x="884014" y="1865989"/>
          <a:ext cx="7288386" cy="36512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244" name="矩形 3"/>
          <p:cNvSpPr>
            <a:spLocks noChangeArrowheads="1"/>
          </p:cNvSpPr>
          <p:nvPr/>
        </p:nvSpPr>
        <p:spPr bwMode="auto">
          <a:xfrm>
            <a:off x="571500" y="1218779"/>
            <a:ext cx="6786563" cy="554037"/>
          </a:xfrm>
          <a:prstGeom prst="rect">
            <a:avLst/>
          </a:prstGeom>
          <a:noFill/>
          <a:ln w="9525">
            <a:noFill/>
            <a:miter lim="800000"/>
            <a:headEnd/>
            <a:tailEnd/>
          </a:ln>
        </p:spPr>
        <p:txBody>
          <a:bodyPr>
            <a:spAutoFit/>
          </a:bodyPr>
          <a:lstStyle/>
          <a:p>
            <a:pPr>
              <a:buFont typeface="Wingdings" pitchFamily="2" charset="2"/>
              <a:buChar char="Ø"/>
            </a:pPr>
            <a:r>
              <a:rPr lang="zh-TW" altLang="en-US" sz="3000" dirty="0">
                <a:solidFill>
                  <a:schemeClr val="accent6">
                    <a:lumMod val="60000"/>
                    <a:lumOff val="40000"/>
                  </a:schemeClr>
                </a:solidFill>
                <a:latin typeface="Times New Roman" pitchFamily="18" charset="0"/>
                <a:ea typeface="標楷體" pitchFamily="65" charset="-120"/>
              </a:rPr>
              <a:t>認知、情緒，以及行為之間的關係</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zh-TW" smtClean="0"/>
              <a:t> </a:t>
            </a:r>
            <a:endParaRPr lang="zh-TW" altLang="zh-TW" smtClean="0"/>
          </a:p>
        </p:txBody>
      </p:sp>
      <p:graphicFrame>
        <p:nvGraphicFramePr>
          <p:cNvPr id="5" name="內容版面配置區 4"/>
          <p:cNvGraphicFramePr>
            <a:graphicFrameLocks noGrp="1"/>
          </p:cNvGraphicFramePr>
          <p:nvPr>
            <p:ph idx="1"/>
          </p:nvPr>
        </p:nvGraphicFramePr>
        <p:xfrm>
          <a:off x="671410" y="1484784"/>
          <a:ext cx="7500990" cy="39369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268" name="矩形 3"/>
          <p:cNvSpPr>
            <a:spLocks noChangeArrowheads="1"/>
          </p:cNvSpPr>
          <p:nvPr/>
        </p:nvSpPr>
        <p:spPr bwMode="auto">
          <a:xfrm>
            <a:off x="571500" y="832768"/>
            <a:ext cx="5357813" cy="508000"/>
          </a:xfrm>
          <a:prstGeom prst="rect">
            <a:avLst/>
          </a:prstGeom>
          <a:noFill/>
          <a:ln w="9525">
            <a:noFill/>
            <a:miter lim="800000"/>
            <a:headEnd/>
            <a:tailEnd/>
          </a:ln>
        </p:spPr>
        <p:txBody>
          <a:bodyPr>
            <a:spAutoFit/>
          </a:bodyPr>
          <a:lstStyle/>
          <a:p>
            <a:pPr>
              <a:lnSpc>
                <a:spcPct val="90000"/>
              </a:lnSpc>
              <a:buFont typeface="Wingdings" pitchFamily="2" charset="2"/>
              <a:buChar char="Ø"/>
            </a:pPr>
            <a:r>
              <a:rPr lang="zh-TW" altLang="en-US" sz="3000" dirty="0">
                <a:solidFill>
                  <a:schemeClr val="accent6">
                    <a:lumMod val="60000"/>
                    <a:lumOff val="40000"/>
                  </a:schemeClr>
                </a:solidFill>
                <a:latin typeface="Times New Roman" pitchFamily="18" charset="0"/>
                <a:ea typeface="標楷體" pitchFamily="65" charset="-120"/>
              </a:rPr>
              <a:t>認知過程的自動化思考</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683568" y="1268761"/>
            <a:ext cx="7772400" cy="5400599"/>
          </a:xfrm>
        </p:spPr>
        <p:txBody>
          <a:bodyPr anchor="t"/>
          <a:lstStyle/>
          <a:p>
            <a:pPr eaLnBrk="1" hangingPunct="1">
              <a:buFont typeface="Wingdings" pitchFamily="2" charset="2"/>
              <a:buChar char="Ø"/>
              <a:defRPr/>
            </a:pPr>
            <a:r>
              <a:rPr lang="zh-TW" altLang="en-US" sz="3200" dirty="0" smtClean="0">
                <a:solidFill>
                  <a:schemeClr val="accent6">
                    <a:lumMod val="60000"/>
                    <a:lumOff val="40000"/>
                  </a:schemeClr>
                </a:solidFill>
                <a:latin typeface="Times New Roman" pitchFamily="18" charset="0"/>
                <a:ea typeface="標楷體" pitchFamily="65" charset="-120"/>
              </a:rPr>
              <a:t>時間概念的重要性</a:t>
            </a:r>
          </a:p>
          <a:p>
            <a:pPr lvl="1" eaLnBrk="1" hangingPunct="1">
              <a:buFont typeface="Wingdings" pitchFamily="2" charset="2"/>
              <a:buNone/>
              <a:defRPr/>
            </a:pPr>
            <a:r>
              <a:rPr lang="zh-TW" altLang="en-US" sz="2800" dirty="0" smtClean="0">
                <a:solidFill>
                  <a:schemeClr val="bg1"/>
                </a:solidFill>
                <a:latin typeface="Times New Roman" pitchFamily="18" charset="0"/>
                <a:ea typeface="標楷體" pitchFamily="65" charset="-120"/>
              </a:rPr>
              <a:t>過去、現在、未來何種對治療重要重要？</a:t>
            </a:r>
            <a:endParaRPr lang="en-US" altLang="zh-TW" sz="2800" dirty="0" smtClean="0">
              <a:solidFill>
                <a:schemeClr val="bg1"/>
              </a:solidFill>
              <a:latin typeface="Times New Roman" pitchFamily="18" charset="0"/>
              <a:ea typeface="標楷體" pitchFamily="65" charset="-120"/>
            </a:endParaRPr>
          </a:p>
          <a:p>
            <a:pPr lvl="1" eaLnBrk="1" hangingPunct="1">
              <a:buFont typeface="Wingdings" pitchFamily="2" charset="2"/>
              <a:buNone/>
              <a:defRPr/>
            </a:pPr>
            <a:endParaRPr lang="zh-TW" altLang="en-US" sz="2800" dirty="0" smtClean="0">
              <a:solidFill>
                <a:schemeClr val="bg1"/>
              </a:solidFill>
              <a:latin typeface="Times New Roman" pitchFamily="18" charset="0"/>
              <a:ea typeface="標楷體" pitchFamily="65" charset="-120"/>
            </a:endParaRPr>
          </a:p>
          <a:p>
            <a:pPr eaLnBrk="1" hangingPunct="1">
              <a:buFont typeface="Wingdings" pitchFamily="2" charset="2"/>
              <a:buChar char="Ø"/>
              <a:defRPr/>
            </a:pPr>
            <a:r>
              <a:rPr lang="zh-TW" altLang="en-US" sz="3200" dirty="0" smtClean="0">
                <a:solidFill>
                  <a:schemeClr val="accent6">
                    <a:lumMod val="60000"/>
                    <a:lumOff val="40000"/>
                  </a:schemeClr>
                </a:solidFill>
                <a:latin typeface="Times New Roman" pitchFamily="18" charset="0"/>
                <a:ea typeface="標楷體" pitchFamily="65" charset="-120"/>
              </a:rPr>
              <a:t>行為學習</a:t>
            </a:r>
            <a:r>
              <a:rPr lang="en-US" altLang="zh-TW" sz="3200" dirty="0" smtClean="0">
                <a:solidFill>
                  <a:schemeClr val="accent6">
                    <a:lumMod val="60000"/>
                    <a:lumOff val="40000"/>
                  </a:schemeClr>
                </a:solidFill>
                <a:latin typeface="Times New Roman" pitchFamily="18" charset="0"/>
                <a:ea typeface="標楷體" pitchFamily="65" charset="-120"/>
              </a:rPr>
              <a:t>—</a:t>
            </a:r>
            <a:r>
              <a:rPr lang="zh-TW" altLang="en-US" sz="3200" dirty="0" smtClean="0">
                <a:solidFill>
                  <a:schemeClr val="accent6">
                    <a:lumMod val="60000"/>
                    <a:lumOff val="40000"/>
                  </a:schemeClr>
                </a:solidFill>
                <a:latin typeface="Times New Roman" pitchFamily="18" charset="0"/>
                <a:ea typeface="標楷體" pitchFamily="65" charset="-120"/>
              </a:rPr>
              <a:t>古典制約</a:t>
            </a:r>
            <a:endParaRPr lang="en-US" altLang="zh-TW" sz="3200" dirty="0" smtClean="0">
              <a:solidFill>
                <a:schemeClr val="accent6">
                  <a:lumMod val="60000"/>
                  <a:lumOff val="40000"/>
                </a:schemeClr>
              </a:solidFill>
              <a:latin typeface="Times New Roman" pitchFamily="18" charset="0"/>
              <a:ea typeface="標楷體" pitchFamily="65" charset="-120"/>
            </a:endParaRPr>
          </a:p>
          <a:p>
            <a:pPr eaLnBrk="1" hangingPunct="1">
              <a:buFont typeface="Wingdings" pitchFamily="2" charset="2"/>
              <a:buChar char="Ø"/>
              <a:defRPr/>
            </a:pPr>
            <a:endParaRPr lang="en-US" altLang="zh-TW" sz="2800" dirty="0" smtClean="0">
              <a:solidFill>
                <a:schemeClr val="accent6">
                  <a:lumMod val="60000"/>
                  <a:lumOff val="40000"/>
                </a:schemeClr>
              </a:solidFill>
              <a:latin typeface="Times New Roman" pitchFamily="18" charset="0"/>
              <a:ea typeface="標楷體" pitchFamily="65" charset="-120"/>
            </a:endParaRPr>
          </a:p>
          <a:p>
            <a:pPr eaLnBrk="1" hangingPunct="1">
              <a:buFont typeface="Wingdings" pitchFamily="2" charset="2"/>
              <a:buChar char="Ø"/>
              <a:defRPr/>
            </a:pPr>
            <a:endParaRPr lang="en-US" altLang="zh-TW" sz="2800" dirty="0" smtClean="0">
              <a:solidFill>
                <a:schemeClr val="accent6">
                  <a:lumMod val="60000"/>
                  <a:lumOff val="40000"/>
                </a:schemeClr>
              </a:solidFill>
              <a:latin typeface="Times New Roman" pitchFamily="18" charset="0"/>
              <a:ea typeface="標楷體" pitchFamily="65" charset="-120"/>
            </a:endParaRPr>
          </a:p>
          <a:p>
            <a:pPr eaLnBrk="1" hangingPunct="1">
              <a:buFont typeface="Wingdings" pitchFamily="2" charset="2"/>
              <a:buChar char="Ø"/>
              <a:defRPr/>
            </a:pPr>
            <a:endParaRPr lang="en-US" altLang="zh-TW" sz="2800" dirty="0" smtClean="0">
              <a:solidFill>
                <a:schemeClr val="accent6">
                  <a:lumMod val="60000"/>
                  <a:lumOff val="40000"/>
                </a:schemeClr>
              </a:solidFill>
              <a:latin typeface="Times New Roman" pitchFamily="18" charset="0"/>
              <a:ea typeface="標楷體" pitchFamily="65" charset="-120"/>
            </a:endParaRPr>
          </a:p>
          <a:p>
            <a:pPr eaLnBrk="1" hangingPunct="1">
              <a:buFont typeface="Wingdings" pitchFamily="2" charset="2"/>
              <a:buChar char="Ø"/>
              <a:defRPr/>
            </a:pPr>
            <a:endParaRPr lang="zh-TW" altLang="en-US" sz="2800" dirty="0" smtClean="0">
              <a:solidFill>
                <a:schemeClr val="accent6">
                  <a:lumMod val="60000"/>
                  <a:lumOff val="40000"/>
                </a:schemeClr>
              </a:solidFill>
              <a:latin typeface="Times New Roman" pitchFamily="18" charset="0"/>
              <a:ea typeface="標楷體" pitchFamily="65" charset="-120"/>
            </a:endParaRPr>
          </a:p>
        </p:txBody>
      </p:sp>
      <p:grpSp>
        <p:nvGrpSpPr>
          <p:cNvPr id="6" name="群組 5"/>
          <p:cNvGrpSpPr/>
          <p:nvPr/>
        </p:nvGrpSpPr>
        <p:grpSpPr>
          <a:xfrm>
            <a:off x="323528" y="2780928"/>
            <a:ext cx="8424936" cy="3816424"/>
            <a:chOff x="323528" y="2420888"/>
            <a:chExt cx="8424936" cy="3816424"/>
          </a:xfrm>
        </p:grpSpPr>
        <p:graphicFrame>
          <p:nvGraphicFramePr>
            <p:cNvPr id="9" name="資料庫圖表 8"/>
            <p:cNvGraphicFramePr/>
            <p:nvPr/>
          </p:nvGraphicFramePr>
          <p:xfrm>
            <a:off x="323528" y="2420888"/>
            <a:ext cx="8424936" cy="3816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5" name="迴轉箭號 24"/>
            <p:cNvSpPr/>
            <p:nvPr/>
          </p:nvSpPr>
          <p:spPr>
            <a:xfrm flipV="1">
              <a:off x="767624" y="4869160"/>
              <a:ext cx="5976664" cy="720080"/>
            </a:xfrm>
            <a:prstGeom prst="uturnArrow">
              <a:avLst>
                <a:gd name="adj1" fmla="val 25000"/>
                <a:gd name="adj2" fmla="val 25000"/>
                <a:gd name="adj3" fmla="val 25000"/>
                <a:gd name="adj4" fmla="val 43750"/>
                <a:gd name="adj5" fmla="val 100000"/>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zh-TW" altLang="en-US">
                <a:solidFill>
                  <a:schemeClr val="tx1"/>
                </a:solidFill>
              </a:endParaRPr>
            </a:p>
          </p:txBody>
        </p:sp>
        <p:sp>
          <p:nvSpPr>
            <p:cNvPr id="30" name="文字方塊 29"/>
            <p:cNvSpPr txBox="1"/>
            <p:nvPr/>
          </p:nvSpPr>
          <p:spPr>
            <a:xfrm>
              <a:off x="3059832" y="5229200"/>
              <a:ext cx="1080120" cy="578882"/>
            </a:xfrm>
            <a:prstGeom prst="roundRect">
              <a:avLst/>
            </a:prstGeom>
          </p:spPr>
          <p:style>
            <a:lnRef idx="1">
              <a:schemeClr val="accent6"/>
            </a:lnRef>
            <a:fillRef idx="3">
              <a:schemeClr val="accent6"/>
            </a:fillRef>
            <a:effectRef idx="2">
              <a:schemeClr val="accent6"/>
            </a:effectRef>
            <a:fontRef idx="minor">
              <a:schemeClr val="lt1"/>
            </a:fontRef>
          </p:style>
          <p:txBody>
            <a:bodyPr wrap="square" rtlCol="0">
              <a:spAutoFit/>
            </a:bodyPr>
            <a:lstStyle/>
            <a:p>
              <a:pPr algn="ctr"/>
              <a:r>
                <a:rPr lang="zh-TW" altLang="zh-TW" sz="2800" dirty="0" smtClean="0">
                  <a:solidFill>
                    <a:schemeClr val="bg1"/>
                  </a:solidFill>
                  <a:latin typeface="標楷體" pitchFamily="65" charset="-120"/>
                  <a:ea typeface="標楷體" pitchFamily="65" charset="-120"/>
                </a:rPr>
                <a:t>聯結</a:t>
              </a:r>
              <a:endParaRPr lang="zh-TW" altLang="zh-TW" sz="2800" dirty="0">
                <a:solidFill>
                  <a:schemeClr val="bg1"/>
                </a:solidFill>
                <a:latin typeface="標楷體" pitchFamily="65" charset="-120"/>
                <a:ea typeface="標楷體" pitchFamily="65" charset="-120"/>
              </a:endParaRP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85750" y="214313"/>
            <a:ext cx="8229600" cy="1143000"/>
          </a:xfrm>
        </p:spPr>
        <p:txBody>
          <a:bodyPr/>
          <a:lstStyle/>
          <a:p>
            <a:pPr eaLnBrk="1" hangingPunct="1"/>
            <a:r>
              <a:rPr lang="en-US" altLang="zh-TW" smtClean="0"/>
              <a:t> </a:t>
            </a:r>
            <a:endParaRPr lang="zh-TW" altLang="zh-TW" smtClean="0"/>
          </a:p>
        </p:txBody>
      </p:sp>
      <p:grpSp>
        <p:nvGrpSpPr>
          <p:cNvPr id="5" name="群組 4"/>
          <p:cNvGrpSpPr/>
          <p:nvPr/>
        </p:nvGrpSpPr>
        <p:grpSpPr>
          <a:xfrm>
            <a:off x="357158" y="1208767"/>
            <a:ext cx="8001023" cy="4147107"/>
            <a:chOff x="357158" y="1208767"/>
            <a:chExt cx="8001023" cy="4147107"/>
          </a:xfrm>
        </p:grpSpPr>
        <p:sp>
          <p:nvSpPr>
            <p:cNvPr id="6" name="手繪多邊形 5"/>
            <p:cNvSpPr/>
            <p:nvPr/>
          </p:nvSpPr>
          <p:spPr>
            <a:xfrm>
              <a:off x="357158" y="1208767"/>
              <a:ext cx="8001023" cy="1049331"/>
            </a:xfrm>
            <a:custGeom>
              <a:avLst/>
              <a:gdLst>
                <a:gd name="connsiteX0" fmla="*/ 0 w 8001023"/>
                <a:gd name="connsiteY0" fmla="*/ 174892 h 1049331"/>
                <a:gd name="connsiteX1" fmla="*/ 51225 w 8001023"/>
                <a:gd name="connsiteY1" fmla="*/ 51225 h 1049331"/>
                <a:gd name="connsiteX2" fmla="*/ 174892 w 8001023"/>
                <a:gd name="connsiteY2" fmla="*/ 0 h 1049331"/>
                <a:gd name="connsiteX3" fmla="*/ 7826131 w 8001023"/>
                <a:gd name="connsiteY3" fmla="*/ 0 h 1049331"/>
                <a:gd name="connsiteX4" fmla="*/ 7949798 w 8001023"/>
                <a:gd name="connsiteY4" fmla="*/ 51225 h 1049331"/>
                <a:gd name="connsiteX5" fmla="*/ 8001023 w 8001023"/>
                <a:gd name="connsiteY5" fmla="*/ 174892 h 1049331"/>
                <a:gd name="connsiteX6" fmla="*/ 8001023 w 8001023"/>
                <a:gd name="connsiteY6" fmla="*/ 874439 h 1049331"/>
                <a:gd name="connsiteX7" fmla="*/ 7949798 w 8001023"/>
                <a:gd name="connsiteY7" fmla="*/ 998106 h 1049331"/>
                <a:gd name="connsiteX8" fmla="*/ 7826131 w 8001023"/>
                <a:gd name="connsiteY8" fmla="*/ 1049331 h 1049331"/>
                <a:gd name="connsiteX9" fmla="*/ 174892 w 8001023"/>
                <a:gd name="connsiteY9" fmla="*/ 1049331 h 1049331"/>
                <a:gd name="connsiteX10" fmla="*/ 51225 w 8001023"/>
                <a:gd name="connsiteY10" fmla="*/ 998106 h 1049331"/>
                <a:gd name="connsiteX11" fmla="*/ 0 w 8001023"/>
                <a:gd name="connsiteY11" fmla="*/ 874439 h 1049331"/>
                <a:gd name="connsiteX12" fmla="*/ 0 w 8001023"/>
                <a:gd name="connsiteY12" fmla="*/ 174892 h 1049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001023" h="1049331">
                  <a:moveTo>
                    <a:pt x="0" y="174892"/>
                  </a:moveTo>
                  <a:cubicBezTo>
                    <a:pt x="0" y="128508"/>
                    <a:pt x="18426" y="84023"/>
                    <a:pt x="51225" y="51225"/>
                  </a:cubicBezTo>
                  <a:cubicBezTo>
                    <a:pt x="84024" y="18426"/>
                    <a:pt x="128508" y="0"/>
                    <a:pt x="174892" y="0"/>
                  </a:cubicBezTo>
                  <a:lnTo>
                    <a:pt x="7826131" y="0"/>
                  </a:lnTo>
                  <a:cubicBezTo>
                    <a:pt x="7872515" y="0"/>
                    <a:pt x="7917000" y="18426"/>
                    <a:pt x="7949798" y="51225"/>
                  </a:cubicBezTo>
                  <a:cubicBezTo>
                    <a:pt x="7982597" y="84024"/>
                    <a:pt x="8001023" y="128508"/>
                    <a:pt x="8001023" y="174892"/>
                  </a:cubicBezTo>
                  <a:lnTo>
                    <a:pt x="8001023" y="874439"/>
                  </a:lnTo>
                  <a:cubicBezTo>
                    <a:pt x="8001023" y="920823"/>
                    <a:pt x="7982597" y="965308"/>
                    <a:pt x="7949798" y="998106"/>
                  </a:cubicBezTo>
                  <a:cubicBezTo>
                    <a:pt x="7916999" y="1030905"/>
                    <a:pt x="7872515" y="1049331"/>
                    <a:pt x="7826131" y="1049331"/>
                  </a:cubicBezTo>
                  <a:lnTo>
                    <a:pt x="174892" y="1049331"/>
                  </a:lnTo>
                  <a:cubicBezTo>
                    <a:pt x="128508" y="1049331"/>
                    <a:pt x="84023" y="1030905"/>
                    <a:pt x="51225" y="998106"/>
                  </a:cubicBezTo>
                  <a:cubicBezTo>
                    <a:pt x="18426" y="965307"/>
                    <a:pt x="0" y="920823"/>
                    <a:pt x="0" y="874439"/>
                  </a:cubicBezTo>
                  <a:lnTo>
                    <a:pt x="0" y="174892"/>
                  </a:lnTo>
                  <a:close/>
                </a:path>
              </a:pathLst>
            </a:custGeom>
          </p:spPr>
          <p:style>
            <a:lnRef idx="1">
              <a:schemeClr val="accent5"/>
            </a:lnRef>
            <a:fillRef idx="3">
              <a:schemeClr val="accent5"/>
            </a:fillRef>
            <a:effectRef idx="2">
              <a:schemeClr val="accent5"/>
            </a:effectRef>
            <a:fontRef idx="minor">
              <a:schemeClr val="lt1"/>
            </a:fontRef>
          </p:style>
          <p:txBody>
            <a:bodyPr spcFirstLastPara="0" vert="horz" wrap="square" lIns="157904" tIns="157904" rIns="157904" bIns="157904" numCol="1" spcCol="1270" anchor="ctr" anchorCtr="0">
              <a:noAutofit/>
            </a:bodyPr>
            <a:lstStyle/>
            <a:p>
              <a:pPr lvl="0" algn="l" defTabSz="1244600" rtl="0">
                <a:lnSpc>
                  <a:spcPct val="90000"/>
                </a:lnSpc>
                <a:spcBef>
                  <a:spcPct val="0"/>
                </a:spcBef>
                <a:spcAft>
                  <a:spcPct val="35000"/>
                </a:spcAft>
              </a:pPr>
              <a:r>
                <a:rPr lang="zh-TW" sz="2800" kern="1200" dirty="0" smtClean="0">
                  <a:solidFill>
                    <a:schemeClr val="bg1"/>
                  </a:solidFill>
                  <a:latin typeface="標楷體" pitchFamily="65" charset="-120"/>
                  <a:ea typeface="標楷體" pitchFamily="65" charset="-120"/>
                </a:rPr>
                <a:t>行為學習</a:t>
              </a:r>
              <a:r>
                <a:rPr lang="en-US" sz="2800" kern="1200" dirty="0" smtClean="0">
                  <a:solidFill>
                    <a:schemeClr val="bg1"/>
                  </a:solidFill>
                  <a:latin typeface="標楷體" pitchFamily="65" charset="-120"/>
                  <a:ea typeface="標楷體" pitchFamily="65" charset="-120"/>
                </a:rPr>
                <a:t>—</a:t>
              </a:r>
              <a:r>
                <a:rPr lang="zh-TW" sz="2800" kern="1200" dirty="0" smtClean="0">
                  <a:solidFill>
                    <a:schemeClr val="bg1"/>
                  </a:solidFill>
                  <a:latin typeface="標楷體" pitchFamily="65" charset="-120"/>
                  <a:ea typeface="標楷體" pitchFamily="65" charset="-120"/>
                </a:rPr>
                <a:t>操作制約</a:t>
              </a:r>
              <a:endParaRPr lang="zh-TW" sz="2800" kern="1200" dirty="0">
                <a:solidFill>
                  <a:schemeClr val="bg1"/>
                </a:solidFill>
                <a:latin typeface="標楷體" pitchFamily="65" charset="-120"/>
                <a:ea typeface="標楷體" pitchFamily="65" charset="-120"/>
              </a:endParaRPr>
            </a:p>
          </p:txBody>
        </p:sp>
        <p:sp>
          <p:nvSpPr>
            <p:cNvPr id="7" name="手繪多邊形 6"/>
            <p:cNvSpPr/>
            <p:nvPr/>
          </p:nvSpPr>
          <p:spPr>
            <a:xfrm>
              <a:off x="357158" y="2273609"/>
              <a:ext cx="8001023" cy="1076400"/>
            </a:xfrm>
            <a:custGeom>
              <a:avLst/>
              <a:gdLst>
                <a:gd name="connsiteX0" fmla="*/ 0 w 8001023"/>
                <a:gd name="connsiteY0" fmla="*/ 0 h 1076400"/>
                <a:gd name="connsiteX1" fmla="*/ 8001023 w 8001023"/>
                <a:gd name="connsiteY1" fmla="*/ 0 h 1076400"/>
                <a:gd name="connsiteX2" fmla="*/ 8001023 w 8001023"/>
                <a:gd name="connsiteY2" fmla="*/ 1076400 h 1076400"/>
                <a:gd name="connsiteX3" fmla="*/ 0 w 8001023"/>
                <a:gd name="connsiteY3" fmla="*/ 1076400 h 1076400"/>
                <a:gd name="connsiteX4" fmla="*/ 0 w 8001023"/>
                <a:gd name="connsiteY4" fmla="*/ 0 h 1076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01023" h="1076400">
                  <a:moveTo>
                    <a:pt x="0" y="0"/>
                  </a:moveTo>
                  <a:lnTo>
                    <a:pt x="8001023" y="0"/>
                  </a:lnTo>
                  <a:lnTo>
                    <a:pt x="8001023" y="1076400"/>
                  </a:lnTo>
                  <a:lnTo>
                    <a:pt x="0" y="10764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4033" tIns="30480" rIns="170688" bIns="30480" numCol="1" spcCol="1270" anchor="t" anchorCtr="0">
              <a:noAutofit/>
            </a:bodyPr>
            <a:lstStyle/>
            <a:p>
              <a:pPr marL="228600" lvl="1" indent="-228600" algn="l" defTabSz="1066800" rtl="0">
                <a:spcBef>
                  <a:spcPct val="0"/>
                </a:spcBef>
                <a:spcAft>
                  <a:spcPct val="20000"/>
                </a:spcAft>
              </a:pPr>
              <a:r>
                <a:rPr lang="zh-TW" altLang="en-US" sz="2400" kern="1200" dirty="0" smtClean="0">
                  <a:solidFill>
                    <a:schemeClr val="bg1"/>
                  </a:solidFill>
                  <a:latin typeface="標楷體" pitchFamily="65" charset="-120"/>
                  <a:ea typeface="標楷體" pitchFamily="65" charset="-120"/>
                </a:rPr>
                <a:t>（一）行為受其導致的後果（環境操弄）影響。</a:t>
              </a:r>
              <a:endParaRPr lang="zh-TW" altLang="en-US" sz="2400" kern="1200" dirty="0">
                <a:solidFill>
                  <a:schemeClr val="bg1"/>
                </a:solidFill>
                <a:latin typeface="標楷體" pitchFamily="65" charset="-120"/>
                <a:ea typeface="標楷體" pitchFamily="65" charset="-120"/>
              </a:endParaRPr>
            </a:p>
            <a:p>
              <a:pPr marL="228600" lvl="1" indent="-228600" algn="l" defTabSz="1066800" rtl="0">
                <a:spcBef>
                  <a:spcPct val="0"/>
                </a:spcBef>
                <a:spcAft>
                  <a:spcPct val="20000"/>
                </a:spcAft>
              </a:pPr>
              <a:r>
                <a:rPr lang="zh-TW" sz="2400" kern="1200" dirty="0" smtClean="0">
                  <a:solidFill>
                    <a:schemeClr val="bg1"/>
                  </a:solidFill>
                  <a:latin typeface="標楷體" pitchFamily="65" charset="-120"/>
                  <a:ea typeface="標楷體" pitchFamily="65" charset="-120"/>
                </a:rPr>
                <a:t>（二）增強與懲罰</a:t>
              </a:r>
              <a:endParaRPr lang="en-US" sz="2400" kern="1200" dirty="0">
                <a:solidFill>
                  <a:schemeClr val="bg1"/>
                </a:solidFill>
                <a:latin typeface="標楷體" pitchFamily="65" charset="-120"/>
                <a:ea typeface="標楷體" pitchFamily="65" charset="-120"/>
              </a:endParaRPr>
            </a:p>
          </p:txBody>
        </p:sp>
        <p:sp>
          <p:nvSpPr>
            <p:cNvPr id="8" name="手繪多邊形 7"/>
            <p:cNvSpPr/>
            <p:nvPr/>
          </p:nvSpPr>
          <p:spPr>
            <a:xfrm>
              <a:off x="357158" y="3291626"/>
              <a:ext cx="8001023" cy="929464"/>
            </a:xfrm>
            <a:custGeom>
              <a:avLst/>
              <a:gdLst>
                <a:gd name="connsiteX0" fmla="*/ 0 w 8001023"/>
                <a:gd name="connsiteY0" fmla="*/ 154914 h 929464"/>
                <a:gd name="connsiteX1" fmla="*/ 45373 w 8001023"/>
                <a:gd name="connsiteY1" fmla="*/ 45373 h 929464"/>
                <a:gd name="connsiteX2" fmla="*/ 154914 w 8001023"/>
                <a:gd name="connsiteY2" fmla="*/ 0 h 929464"/>
                <a:gd name="connsiteX3" fmla="*/ 7846109 w 8001023"/>
                <a:gd name="connsiteY3" fmla="*/ 0 h 929464"/>
                <a:gd name="connsiteX4" fmla="*/ 7955650 w 8001023"/>
                <a:gd name="connsiteY4" fmla="*/ 45373 h 929464"/>
                <a:gd name="connsiteX5" fmla="*/ 8001023 w 8001023"/>
                <a:gd name="connsiteY5" fmla="*/ 154914 h 929464"/>
                <a:gd name="connsiteX6" fmla="*/ 8001023 w 8001023"/>
                <a:gd name="connsiteY6" fmla="*/ 774550 h 929464"/>
                <a:gd name="connsiteX7" fmla="*/ 7955650 w 8001023"/>
                <a:gd name="connsiteY7" fmla="*/ 884091 h 929464"/>
                <a:gd name="connsiteX8" fmla="*/ 7846109 w 8001023"/>
                <a:gd name="connsiteY8" fmla="*/ 929464 h 929464"/>
                <a:gd name="connsiteX9" fmla="*/ 154914 w 8001023"/>
                <a:gd name="connsiteY9" fmla="*/ 929464 h 929464"/>
                <a:gd name="connsiteX10" fmla="*/ 45373 w 8001023"/>
                <a:gd name="connsiteY10" fmla="*/ 884091 h 929464"/>
                <a:gd name="connsiteX11" fmla="*/ 0 w 8001023"/>
                <a:gd name="connsiteY11" fmla="*/ 774550 h 929464"/>
                <a:gd name="connsiteX12" fmla="*/ 0 w 8001023"/>
                <a:gd name="connsiteY12" fmla="*/ 154914 h 9294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001023" h="929464">
                  <a:moveTo>
                    <a:pt x="0" y="154914"/>
                  </a:moveTo>
                  <a:cubicBezTo>
                    <a:pt x="0" y="113828"/>
                    <a:pt x="16321" y="74425"/>
                    <a:pt x="45373" y="45373"/>
                  </a:cubicBezTo>
                  <a:cubicBezTo>
                    <a:pt x="74425" y="16321"/>
                    <a:pt x="113828" y="0"/>
                    <a:pt x="154914" y="0"/>
                  </a:cubicBezTo>
                  <a:lnTo>
                    <a:pt x="7846109" y="0"/>
                  </a:lnTo>
                  <a:cubicBezTo>
                    <a:pt x="7887195" y="0"/>
                    <a:pt x="7926598" y="16321"/>
                    <a:pt x="7955650" y="45373"/>
                  </a:cubicBezTo>
                  <a:cubicBezTo>
                    <a:pt x="7984702" y="74425"/>
                    <a:pt x="8001023" y="113828"/>
                    <a:pt x="8001023" y="154914"/>
                  </a:cubicBezTo>
                  <a:lnTo>
                    <a:pt x="8001023" y="774550"/>
                  </a:lnTo>
                  <a:cubicBezTo>
                    <a:pt x="8001023" y="815636"/>
                    <a:pt x="7984702" y="855039"/>
                    <a:pt x="7955650" y="884091"/>
                  </a:cubicBezTo>
                  <a:cubicBezTo>
                    <a:pt x="7926598" y="913143"/>
                    <a:pt x="7887195" y="929464"/>
                    <a:pt x="7846109" y="929464"/>
                  </a:cubicBezTo>
                  <a:lnTo>
                    <a:pt x="154914" y="929464"/>
                  </a:lnTo>
                  <a:cubicBezTo>
                    <a:pt x="113828" y="929464"/>
                    <a:pt x="74425" y="913143"/>
                    <a:pt x="45373" y="884091"/>
                  </a:cubicBezTo>
                  <a:cubicBezTo>
                    <a:pt x="16321" y="855039"/>
                    <a:pt x="0" y="815636"/>
                    <a:pt x="0" y="774550"/>
                  </a:cubicBezTo>
                  <a:lnTo>
                    <a:pt x="0" y="154914"/>
                  </a:lnTo>
                  <a:close/>
                </a:path>
              </a:pathLst>
            </a:custGeom>
          </p:spPr>
          <p:style>
            <a:lnRef idx="1">
              <a:schemeClr val="accent4"/>
            </a:lnRef>
            <a:fillRef idx="3">
              <a:schemeClr val="accent4"/>
            </a:fillRef>
            <a:effectRef idx="2">
              <a:schemeClr val="accent4"/>
            </a:effectRef>
            <a:fontRef idx="minor">
              <a:schemeClr val="lt1"/>
            </a:fontRef>
          </p:style>
          <p:txBody>
            <a:bodyPr spcFirstLastPara="0" vert="horz" wrap="square" lIns="152053" tIns="152053" rIns="152053" bIns="152053" numCol="1" spcCol="1270" anchor="ctr" anchorCtr="0">
              <a:noAutofit/>
            </a:bodyPr>
            <a:lstStyle/>
            <a:p>
              <a:pPr lvl="0" algn="l" defTabSz="1244600" rtl="0">
                <a:lnSpc>
                  <a:spcPct val="90000"/>
                </a:lnSpc>
                <a:spcBef>
                  <a:spcPct val="0"/>
                </a:spcBef>
                <a:spcAft>
                  <a:spcPct val="35000"/>
                </a:spcAft>
              </a:pPr>
              <a:r>
                <a:rPr lang="zh-TW" sz="2800" kern="1200" dirty="0" smtClean="0">
                  <a:solidFill>
                    <a:schemeClr val="bg1"/>
                  </a:solidFill>
                  <a:latin typeface="標楷體" pitchFamily="65" charset="-120"/>
                  <a:ea typeface="標楷體" pitchFamily="65" charset="-120"/>
                </a:rPr>
                <a:t>行為學習</a:t>
              </a:r>
              <a:r>
                <a:rPr lang="en-US" sz="2800" kern="1200" dirty="0" smtClean="0">
                  <a:solidFill>
                    <a:schemeClr val="bg1"/>
                  </a:solidFill>
                  <a:latin typeface="標楷體" pitchFamily="65" charset="-120"/>
                  <a:ea typeface="標楷體" pitchFamily="65" charset="-120"/>
                </a:rPr>
                <a:t>—</a:t>
              </a:r>
              <a:r>
                <a:rPr lang="zh-TW" sz="2800" kern="1200" dirty="0" smtClean="0">
                  <a:solidFill>
                    <a:schemeClr val="bg1"/>
                  </a:solidFill>
                  <a:latin typeface="標楷體" pitchFamily="65" charset="-120"/>
                  <a:ea typeface="標楷體" pitchFamily="65" charset="-120"/>
                </a:rPr>
                <a:t>觀察與模仿學習</a:t>
              </a:r>
              <a:endParaRPr lang="zh-TW" sz="2800" kern="1200" dirty="0">
                <a:solidFill>
                  <a:schemeClr val="bg1"/>
                </a:solidFill>
                <a:latin typeface="標楷體" pitchFamily="65" charset="-120"/>
                <a:ea typeface="標楷體" pitchFamily="65" charset="-120"/>
              </a:endParaRPr>
            </a:p>
          </p:txBody>
        </p:sp>
        <p:sp>
          <p:nvSpPr>
            <p:cNvPr id="9" name="手繪多邊形 8"/>
            <p:cNvSpPr/>
            <p:nvPr/>
          </p:nvSpPr>
          <p:spPr>
            <a:xfrm>
              <a:off x="357158" y="4279474"/>
              <a:ext cx="8001023" cy="1076400"/>
            </a:xfrm>
            <a:custGeom>
              <a:avLst/>
              <a:gdLst>
                <a:gd name="connsiteX0" fmla="*/ 0 w 8001023"/>
                <a:gd name="connsiteY0" fmla="*/ 0 h 1076400"/>
                <a:gd name="connsiteX1" fmla="*/ 8001023 w 8001023"/>
                <a:gd name="connsiteY1" fmla="*/ 0 h 1076400"/>
                <a:gd name="connsiteX2" fmla="*/ 8001023 w 8001023"/>
                <a:gd name="connsiteY2" fmla="*/ 1076400 h 1076400"/>
                <a:gd name="connsiteX3" fmla="*/ 0 w 8001023"/>
                <a:gd name="connsiteY3" fmla="*/ 1076400 h 1076400"/>
                <a:gd name="connsiteX4" fmla="*/ 0 w 8001023"/>
                <a:gd name="connsiteY4" fmla="*/ 0 h 1076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01023" h="1076400">
                  <a:moveTo>
                    <a:pt x="0" y="0"/>
                  </a:moveTo>
                  <a:lnTo>
                    <a:pt x="8001023" y="0"/>
                  </a:lnTo>
                  <a:lnTo>
                    <a:pt x="8001023" y="1076400"/>
                  </a:lnTo>
                  <a:lnTo>
                    <a:pt x="0" y="10764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4033" tIns="30480" rIns="170688" bIns="30480" numCol="1" spcCol="1270" anchor="t" anchorCtr="0">
              <a:noAutofit/>
            </a:bodyPr>
            <a:lstStyle/>
            <a:p>
              <a:pPr marL="228600" lvl="1" indent="-228600" algn="l" defTabSz="1066800" rtl="0">
                <a:lnSpc>
                  <a:spcPct val="90000"/>
                </a:lnSpc>
                <a:spcBef>
                  <a:spcPct val="0"/>
                </a:spcBef>
                <a:spcAft>
                  <a:spcPct val="20000"/>
                </a:spcAft>
              </a:pPr>
              <a:r>
                <a:rPr lang="zh-TW" altLang="en-US" sz="2400" kern="1200" dirty="0" smtClean="0">
                  <a:solidFill>
                    <a:schemeClr val="bg1"/>
                  </a:solidFill>
                  <a:latin typeface="標楷體" pitchFamily="65" charset="-120"/>
                  <a:ea typeface="標楷體" pitchFamily="65" charset="-120"/>
                </a:rPr>
                <a:t> 經由觀察榜樣人物的行為事件之</a:t>
              </a:r>
              <a:r>
                <a:rPr lang="zh-TW" altLang="en-US" sz="2400" u="sng" kern="1200" dirty="0" smtClean="0">
                  <a:solidFill>
                    <a:schemeClr val="bg1"/>
                  </a:solidFill>
                  <a:latin typeface="標楷體" pitchFamily="65" charset="-120"/>
                  <a:ea typeface="標楷體" pitchFamily="65" charset="-120"/>
                </a:rPr>
                <a:t>認知</a:t>
              </a:r>
              <a:r>
                <a:rPr lang="zh-TW" altLang="en-US" sz="2400" kern="1200" dirty="0" smtClean="0">
                  <a:solidFill>
                    <a:schemeClr val="bg1"/>
                  </a:solidFill>
                  <a:latin typeface="標楷體" pitchFamily="65" charset="-120"/>
                  <a:ea typeface="標楷體" pitchFamily="65" charset="-120"/>
                </a:rPr>
                <a:t>過程即可習得。</a:t>
              </a:r>
              <a:endParaRPr lang="zh-TW" altLang="en-US" sz="2400" kern="1200" dirty="0">
                <a:solidFill>
                  <a:schemeClr val="bg1"/>
                </a:solidFill>
                <a:latin typeface="標楷體" pitchFamily="65" charset="-120"/>
                <a:ea typeface="標楷體" pitchFamily="65" charset="-120"/>
              </a:endParaRPr>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簡報7">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簡報7</Template>
  <TotalTime>5888</TotalTime>
  <Words>1855</Words>
  <Application>Microsoft Office PowerPoint</Application>
  <PresentationFormat>如螢幕大小 (4:3)</PresentationFormat>
  <Paragraphs>196</Paragraphs>
  <Slides>21</Slides>
  <Notes>0</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21</vt:i4>
      </vt:variant>
    </vt:vector>
  </HeadingPairs>
  <TitlesOfParts>
    <vt:vector size="29" baseType="lpstr">
      <vt:lpstr>新細明體</vt:lpstr>
      <vt:lpstr>標楷體</vt:lpstr>
      <vt:lpstr>Arial</vt:lpstr>
      <vt:lpstr>Calibri</vt:lpstr>
      <vt:lpstr>Tahoma</vt:lpstr>
      <vt:lpstr>Times New Roman</vt:lpstr>
      <vt:lpstr>Wingdings</vt:lpstr>
      <vt:lpstr>簡報7</vt:lpstr>
      <vt:lpstr>認知行為理論</vt:lpstr>
      <vt:lpstr>內容綱要</vt:lpstr>
      <vt:lpstr>發展歷史</vt:lpstr>
      <vt:lpstr>基本假設</vt:lpstr>
      <vt:lpstr>PowerPoint 簡報</vt:lpstr>
      <vt:lpstr>主要理論觀點</vt:lpstr>
      <vt:lpstr> </vt:lpstr>
      <vt:lpstr>PowerPoint 簡報</vt:lpstr>
      <vt:lpstr> </vt:lpstr>
      <vt:lpstr>  </vt:lpstr>
      <vt:lpstr>處遇原則與過程</vt:lpstr>
      <vt:lpstr>  </vt:lpstr>
      <vt:lpstr>   </vt:lpstr>
      <vt:lpstr> </vt:lpstr>
      <vt:lpstr>  </vt:lpstr>
      <vt:lpstr>  </vt:lpstr>
      <vt:lpstr>   </vt:lpstr>
      <vt:lpstr>  </vt:lpstr>
      <vt:lpstr>理論評估</vt:lpstr>
      <vt:lpstr>理論評估</vt:lpstr>
      <vt:lpst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醫療公道如何討？ 台灣醫療糾紛處理機制弊病之探討</dc:title>
  <dc:creator>user</dc:creator>
  <cp:lastModifiedBy>Admin</cp:lastModifiedBy>
  <cp:revision>255</cp:revision>
  <dcterms:created xsi:type="dcterms:W3CDTF">2003-09-09T00:59:01Z</dcterms:created>
  <dcterms:modified xsi:type="dcterms:W3CDTF">2015-11-03T01:11:57Z</dcterms:modified>
</cp:coreProperties>
</file>